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16.xml" ContentType="application/vnd.openxmlformats-officedocument.presentationml.slideMaster+xml"/>
  <Override PartName="/ppt/slideMasters/slideMaster4.xml" ContentType="application/vnd.openxmlformats-officedocument.presentationml.slideMaster+xml"/>
  <Override PartName="/ppt/slideMasters/slideMaster15.xml" ContentType="application/vnd.openxmlformats-officedocument.presentationml.slideMaster+xml"/>
  <Override PartName="/ppt/slideMasters/slideMaster3.xml" ContentType="application/vnd.openxmlformats-officedocument.presentationml.slideMaster+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16.xml.rels" ContentType="application/vnd.openxmlformats-package.relationships+xml"/>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9.xml.rels" ContentType="application/vnd.openxmlformats-package.relationships+xml"/>
  <Override PartName="/ppt/slideMasters/_rels/slideMaster4.xml.rels" ContentType="application/vnd.openxmlformats-package.relationships+xml"/>
  <Override PartName="/ppt/slideMasters/_rels/slideMaster15.xml.rels" ContentType="application/vnd.openxmlformats-package.relationships+xml"/>
  <Override PartName="/ppt/slideMasters/_rels/slideMaster8.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6.xml" ContentType="application/vnd.openxmlformats-officedocument.theme+xml"/>
  <Override PartName="/ppt/theme/theme15.xml" ContentType="application/vnd.openxmlformats-officedocument.theme+xml"/>
  <Override PartName="/ppt/theme/theme5.xml" ContentType="application/vnd.openxmlformats-officedocument.theme+xml"/>
  <Override PartName="/ppt/theme/theme14.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slideLayouts/slideLayout9.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7.xml.rels" ContentType="application/vnd.openxmlformats-package.relationship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slideLayouts/slideLayout8.xml" ContentType="application/vnd.openxmlformats-officedocument.presentationml.slideLayout+xml"/>
  <Override PartName="/ppt/slideLayouts/slideLayout13.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56.png" ContentType="image/png"/>
  <Override PartName="/ppt/media/image55.png" ContentType="image/png"/>
  <Override PartName="/ppt/media/image54.png" ContentType="image/png"/>
  <Override PartName="/ppt/media/image77.jpeg" ContentType="image/jpeg"/>
  <Override PartName="/ppt/media/image102.png" ContentType="image/png"/>
  <Override PartName="/ppt/media/image53.png" ContentType="image/png"/>
  <Override PartName="/ppt/media/image52.png" ContentType="image/png"/>
  <Override PartName="/ppt/media/image100.png" ContentType="image/png"/>
  <Override PartName="/ppt/media/image51.png" ContentType="image/png"/>
  <Override PartName="/ppt/media/image49.jpeg" ContentType="image/jpe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103.jpeg" ContentType="image/jpeg"/>
  <Override PartName="/ppt/media/image32.png" ContentType="image/png"/>
  <Override PartName="/ppt/media/image50.jpeg" ContentType="image/jpeg"/>
  <Override PartName="/ppt/media/image31.png" ContentType="image/png"/>
  <Override PartName="/ppt/media/image30.png" ContentType="image/png"/>
  <Override PartName="/ppt/media/image13.png" ContentType="image/png"/>
  <Override PartName="/ppt/media/image4.png" ContentType="image/png"/>
  <Override PartName="/ppt/media/image9.png" ContentType="image/png"/>
  <Override PartName="/ppt/media/image18.png" ContentType="image/png"/>
  <Override PartName="/ppt/media/image83.png" ContentType="image/png"/>
  <Override PartName="/ppt/media/image57.png" ContentType="image/png"/>
  <Override PartName="/ppt/media/image105.png" ContentType="image/png"/>
  <Override PartName="/ppt/media/image20.png" ContentType="image/png"/>
  <Override PartName="/ppt/media/image101.jpeg" ContentType="image/jpeg"/>
  <Override PartName="/ppt/media/image12.png" ContentType="image/png"/>
  <Override PartName="/ppt/media/image3.png" ContentType="image/png"/>
  <Override PartName="/ppt/media/image35.png" ContentType="image/png"/>
  <Override PartName="/ppt/media/image8.png" ContentType="image/png"/>
  <Override PartName="/ppt/media/image17.png" ContentType="image/png"/>
  <Override PartName="/ppt/media/image82.png" ContentType="image/png"/>
  <Override PartName="/ppt/media/image48.png" ContentType="image/png"/>
  <Override PartName="/ppt/media/image80.jpeg" ContentType="image/jpeg"/>
  <Override PartName="/ppt/media/image11.png" ContentType="image/png"/>
  <Override PartName="/ppt/media/image2.png" ContentType="image/png"/>
  <Override PartName="/ppt/media/image34.png" ContentType="image/png"/>
  <Override PartName="/ppt/media/image39.png" ContentType="image/png"/>
  <Override PartName="/ppt/media/image7.png" ContentType="image/png"/>
  <Override PartName="/ppt/media/image16.png" ContentType="image/png"/>
  <Override PartName="/ppt/media/image47.png" ContentType="image/png"/>
  <Override PartName="/ppt/media/image64.wmf" ContentType="image/x-wmf"/>
  <Override PartName="/ppt/media/image66.jpeg" ContentType="image/jpeg"/>
  <Override PartName="/ppt/media/image24.png" ContentType="image/png"/>
  <Override PartName="/ppt/media/image67.wmf" ContentType="image/x-wmf"/>
  <Override PartName="/ppt/media/image65.jpeg" ContentType="image/jpeg"/>
  <Override PartName="/ppt/media/image69.png" ContentType="image/png"/>
  <Override PartName="/ppt/media/image71.png" ContentType="image/png"/>
  <Override PartName="/ppt/media/image79.jpeg" ContentType="image/jpeg"/>
  <Override PartName="/ppt/media/image74.png" ContentType="image/png"/>
  <Override PartName="/ppt/media/image62.jpeg" ContentType="image/jpeg"/>
  <Override PartName="/ppt/media/image63.png" ContentType="image/png"/>
  <Override PartName="/ppt/media/image76.png" ContentType="image/png"/>
  <Override PartName="/ppt/media/image72.png" ContentType="image/png"/>
  <Override PartName="/ppt/media/image78.jpeg" ContentType="image/jpeg"/>
  <Override PartName="/ppt/media/image61.png" ContentType="image/png"/>
  <Override PartName="/ppt/media/image19.png" ContentType="image/png"/>
  <Override PartName="/ppt/media/image68.png" ContentType="image/png"/>
  <Override PartName="/ppt/media/image70.png" ContentType="image/png"/>
  <Override PartName="/ppt/media/image93.png" ContentType="image/png"/>
  <Override PartName="/ppt/media/image28.png" ContentType="image/png"/>
  <Override PartName="/ppt/media/image104.jpeg" ContentType="image/jpeg"/>
  <Override PartName="/ppt/media/image38.png" ContentType="image/png"/>
  <Override PartName="/ppt/media/image86.png" ContentType="image/png"/>
  <Override PartName="/ppt/media/image99.png" ContentType="image/png"/>
  <Override PartName="/ppt/media/image87.png" ContentType="image/png"/>
  <Override PartName="/ppt/media/image97.png" ContentType="image/png"/>
  <Override PartName="/ppt/media/image60.png" ContentType="image/png"/>
  <Override PartName="/ppt/media/image96.png" ContentType="image/png"/>
  <Override PartName="/ppt/media/image95.png" ContentType="image/png"/>
  <Override PartName="/ppt/media/image90.jpeg" ContentType="image/jpeg"/>
  <Override PartName="/ppt/media/image89.png" ContentType="image/png"/>
  <Override PartName="/ppt/media/image98.png" ContentType="image/png"/>
  <Override PartName="/ppt/media/image85.jpeg" ContentType="image/jpeg"/>
  <Override PartName="/ppt/media/image88.png" ContentType="image/png"/>
  <Override PartName="/ppt/media/image84.jpeg" ContentType="image/jpeg"/>
  <Override PartName="/ppt/media/image29.png" ContentType="image/png"/>
  <Override PartName="/ppt/media/image94.png" ContentType="image/png"/>
  <Override PartName="/ppt/media/image75.png" ContentType="image/png"/>
  <Override PartName="/ppt/media/image36.jpeg" ContentType="image/jpeg"/>
  <Override PartName="/ppt/media/image6.png" ContentType="image/png"/>
  <Override PartName="/ppt/media/image15.png" ContentType="image/png"/>
  <Override PartName="/ppt/media/image27.png" ContentType="image/png"/>
  <Override PartName="/ppt/media/image92.png" ContentType="image/png"/>
  <Override PartName="/ppt/media/image91.png" ContentType="image/png"/>
  <Override PartName="/ppt/media/image26.png" ContentType="image/png"/>
  <Override PartName="/ppt/media/image25.png" ContentType="image/png"/>
  <Override PartName="/ppt/media/image23.png" ContentType="image/png"/>
  <Override PartName="/ppt/media/image22.png" ContentType="image/png"/>
  <Override PartName="/ppt/media/image59.png" ContentType="image/png"/>
  <Override PartName="/ppt/media/image21.png" ContentType="image/png"/>
  <Override PartName="/ppt/media/image58.png" ContentType="image/png"/>
  <Override PartName="/ppt/media/image106.png" ContentType="image/png"/>
  <Override PartName="/ppt/media/image81.jpeg" ContentType="image/jpeg"/>
  <Override PartName="/ppt/media/image14.png" ContentType="image/png"/>
  <Override PartName="/ppt/media/image73.jpeg" ContentType="image/jpeg"/>
  <Override PartName="/ppt/media/image5.png" ContentType="image/png"/>
  <Override PartName="/ppt/media/image37.png" ContentType="image/png"/>
  <Override PartName="/ppt/media/image33.png" ContentType="image/png"/>
  <Override PartName="/ppt/media/image10.png" ContentType="image/png"/>
  <Override PartName="/ppt/media/image1.png" ContentType="image/png"/>
  <Override PartName="/ppt/slides/slide56.xml" ContentType="application/vnd.openxmlformats-officedocument.presentationml.slide+xml"/>
  <Override PartName="/ppt/slides/slide102.xml" ContentType="application/vnd.openxmlformats-officedocument.presentationml.slide+xml"/>
  <Override PartName="/ppt/slides/slide55.xml" ContentType="application/vnd.openxmlformats-officedocument.presentationml.slide+xml"/>
  <Override PartName="/ppt/slides/slide101.xml" ContentType="application/vnd.openxmlformats-officedocument.presentationml.slide+xml"/>
  <Override PartName="/ppt/slides/slide54.xml" ContentType="application/vnd.openxmlformats-officedocument.presentationml.slide+xml"/>
  <Override PartName="/ppt/slides/slide100.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5.xml" ContentType="application/vnd.openxmlformats-officedocument.presentationml.slide+xml"/>
  <Override PartName="/ppt/slides/slide90.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59.xml" ContentType="application/vnd.openxmlformats-officedocument.presentationml.slide+xml"/>
  <Override PartName="/ppt/slides/slide105.xml" ContentType="application/vnd.openxmlformats-officedocument.presentationml.slide+xml"/>
  <Override PartName="/ppt/slides/slide22.xml" ContentType="application/vnd.openxmlformats-officedocument.presentationml.slide+xml"/>
  <Override PartName="/ppt/slides/slide13.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84.xml" ContentType="application/vnd.openxmlformats-officedocument.presentationml.slide+xml"/>
  <Override PartName="/ppt/slides/slide58.xml" ContentType="application/vnd.openxmlformats-officedocument.presentationml.slide+xml"/>
  <Override PartName="/ppt/slides/slide104.xml" ContentType="application/vnd.openxmlformats-officedocument.presentationml.slide+xml"/>
  <Override PartName="/ppt/slides/slide21.xml" ContentType="application/vnd.openxmlformats-officedocument.presentationml.slide+xml"/>
  <Override PartName="/ppt/slides/slide49.xml" ContentType="application/vnd.openxmlformats-officedocument.presentationml.slide+xml"/>
  <Override PartName="/ppt/slides/slide12.xml" ContentType="application/vnd.openxmlformats-officedocument.presentationml.slide+xml"/>
  <Override PartName="/ppt/slides/slide4.xml" ContentType="application/vnd.openxmlformats-officedocument.presentationml.slide+xml"/>
  <Override PartName="/ppt/slides/slide99.xml" ContentType="application/vnd.openxmlformats-officedocument.presentationml.slide+xml"/>
  <Override PartName="/ppt/slides/slide18.xml" ContentType="application/vnd.openxmlformats-officedocument.presentationml.slide+xml"/>
  <Override PartName="/ppt/slides/slide83.xml" ContentType="application/vnd.openxmlformats-officedocument.presentationml.slide+xml"/>
  <Override PartName="/ppt/slides/slide57.xml" ContentType="application/vnd.openxmlformats-officedocument.presentationml.slide+xml"/>
  <Override PartName="/ppt/slides/slide103.xml" ContentType="application/vnd.openxmlformats-officedocument.presentationml.slide+xml"/>
  <Override PartName="/ppt/slides/slide20.xml" ContentType="application/vnd.openxmlformats-officedocument.presentationml.slide+xml"/>
  <Override PartName="/ppt/slides/slide48.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_rels/slide11.xml.rels" ContentType="application/vnd.openxmlformats-package.relationships+xml"/>
  <Override PartName="/ppt/slides/_rels/slide3.xml.rels" ContentType="application/vnd.openxmlformats-package.relationships+xml"/>
  <Override PartName="/ppt/slides/_rels/slide96.xml.rels" ContentType="application/vnd.openxmlformats-package.relationships+xml"/>
  <Override PartName="/ppt/slides/_rels/slide109.xml.rels" ContentType="application/vnd.openxmlformats-package.relationships+xml"/>
  <Override PartName="/ppt/slides/_rels/slide82.xml.rels" ContentType="application/vnd.openxmlformats-package.relationships+xml"/>
  <Override PartName="/ppt/slides/_rels/slide17.xml.rels" ContentType="application/vnd.openxmlformats-package.relationships+xml"/>
  <Override PartName="/ppt/slides/_rels/slide47.xml.rels" ContentType="application/vnd.openxmlformats-package.relationships+xml"/>
  <Override PartName="/ppt/slides/_rels/slide10.xml.rels" ContentType="application/vnd.openxmlformats-package.relationships+xml"/>
  <Override PartName="/ppt/slides/_rels/slide2.xml.rels" ContentType="application/vnd.openxmlformats-package.relationships+xml"/>
  <Override PartName="/ppt/slides/_rels/slide95.xml.rels" ContentType="application/vnd.openxmlformats-package.relationships+xml"/>
  <Override PartName="/ppt/slides/_rels/slide108.xml.rels" ContentType="application/vnd.openxmlformats-package.relationships+xml"/>
  <Override PartName="/ppt/slides/_rels/slide8.xml.rels" ContentType="application/vnd.openxmlformats-package.relationships+xml"/>
  <Override PartName="/ppt/slides/_rels/slide81.xml.rels" ContentType="application/vnd.openxmlformats-package.relationships+xml"/>
  <Override PartName="/ppt/slides/_rels/slide16.xml.rels" ContentType="application/vnd.openxmlformats-package.relationships+xml"/>
  <Override PartName="/ppt/slides/_rels/slide46.xml.rels" ContentType="application/vnd.openxmlformats-package.relationships+xml"/>
  <Override PartName="/ppt/slides/_rels/slide1.xml.rels" ContentType="application/vnd.openxmlformats-package.relationships+xml"/>
  <Override PartName="/ppt/slides/_rels/slide94.xml.rels" ContentType="application/vnd.openxmlformats-package.relationships+xml"/>
  <Override PartName="/ppt/slides/_rels/slide107.xml.rels" ContentType="application/vnd.openxmlformats-package.relationships+xml"/>
  <Override PartName="/ppt/slides/_rels/slide29.xml.rels" ContentType="application/vnd.openxmlformats-package.relationships+xml"/>
  <Override PartName="/ppt/slides/_rels/slide7.xml.rels" ContentType="application/vnd.openxmlformats-package.relationships+xml"/>
  <Override PartName="/ppt/slides/_rels/slide80.xml.rels" ContentType="application/vnd.openxmlformats-package.relationships+xml"/>
  <Override PartName="/ppt/slides/_rels/slide15.xml.rels" ContentType="application/vnd.openxmlformats-package.relationships+xml"/>
  <Override PartName="/ppt/slides/_rels/slide6.xml.rels" ContentType="application/vnd.openxmlformats-package.relationships+xml"/>
  <Override PartName="/ppt/slides/_rels/slide99.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91.xml.rels" ContentType="application/vnd.openxmlformats-package.relationships+xml"/>
  <Override PartName="/ppt/slides/_rels/slide104.xml.rels" ContentType="application/vnd.openxmlformats-package.relationships+xml"/>
  <Override PartName="/ppt/slides/_rels/slide27.xml.rels" ContentType="application/vnd.openxmlformats-package.relationships+xml"/>
  <Override PartName="/ppt/slides/_rels/slide92.xml.rels" ContentType="application/vnd.openxmlformats-package.relationships+xml"/>
  <Override PartName="/ppt/slides/_rels/slide105.xml.rels" ContentType="application/vnd.openxmlformats-package.relationships+xml"/>
  <Override PartName="/ppt/slides/_rels/slide14.xml.rels" ContentType="application/vnd.openxmlformats-package.relationships+xml"/>
  <Override PartName="/ppt/slides/_rels/slide93.xml.rels" ContentType="application/vnd.openxmlformats-package.relationships+xml"/>
  <Override PartName="/ppt/slides/_rels/slide106.xml.rels" ContentType="application/vnd.openxmlformats-package.relationships+xml"/>
  <Override PartName="/ppt/slides/_rels/slide28.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77.xml.rels" ContentType="application/vnd.openxmlformats-package.relationships+xml"/>
  <Override PartName="/ppt/slides/_rels/slide89.xml.rels" ContentType="application/vnd.openxmlformats-package.relationships+xml"/>
  <Override PartName="/ppt/slides/_rels/slide79.xml.rels" ContentType="application/vnd.openxmlformats-package.relationships+xml"/>
  <Override PartName="/ppt/slides/_rels/slide78.xml.rels" ContentType="application/vnd.openxmlformats-package.relationships+xml"/>
  <Override PartName="/ppt/slides/_rels/slide97.xml.rels" ContentType="application/vnd.openxmlformats-package.relationships+xml"/>
  <Override PartName="/ppt/slides/_rels/slide4.xml.rels" ContentType="application/vnd.openxmlformats-package.relationships+xml"/>
  <Override PartName="/ppt/slides/_rels/slide60.xml.rels" ContentType="application/vnd.openxmlformats-package.relationships+xml"/>
  <Override PartName="/ppt/slides/_rels/slide76.xml.rels" ContentType="application/vnd.openxmlformats-package.relationships+xml"/>
  <Override PartName="/ppt/slides/_rels/slide75.xml.rels" ContentType="application/vnd.openxmlformats-package.relationships+xml"/>
  <Override PartName="/ppt/slides/_rels/slide74.xml.rels" ContentType="application/vnd.openxmlformats-package.relationships+xml"/>
  <Override PartName="/ppt/slides/_rels/slide73.xml.rels" ContentType="application/vnd.openxmlformats-package.relationships+xml"/>
  <Override PartName="/ppt/slides/_rels/slide59.xml.rels" ContentType="application/vnd.openxmlformats-package.relationships+xml"/>
  <Override PartName="/ppt/slides/_rels/slide30.xml.rels" ContentType="application/vnd.openxmlformats-package.relationships+xml"/>
  <Override PartName="/ppt/slides/_rels/slide67.xml.rels" ContentType="application/vnd.openxmlformats-package.relationships+xml"/>
  <Override PartName="/ppt/slides/_rels/slide31.xml.rels" ContentType="application/vnd.openxmlformats-package.relationships+xml"/>
  <Override PartName="/ppt/slides/_rels/slide68.xml.rels" ContentType="application/vnd.openxmlformats-package.relationships+xml"/>
  <Override PartName="/ppt/slides/_rels/slide32.xml.rels" ContentType="application/vnd.openxmlformats-package.relationships+xml"/>
  <Override PartName="/ppt/slides/_rels/slide69.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22.xml.rels" ContentType="application/vnd.openxmlformats-package.relationships+xml"/>
  <Override PartName="/ppt/slides/_rels/slide100.xml.rels" ContentType="application/vnd.openxmlformats-package.relationships+xml"/>
  <Override PartName="/ppt/slides/_rels/slide36.xml.rels" ContentType="application/vnd.openxmlformats-package.relationships+xml"/>
  <Override PartName="/ppt/slides/_rels/slide23.xml.rels" ContentType="application/vnd.openxmlformats-package.relationships+xml"/>
  <Override PartName="/ppt/slides/_rels/slide101.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44.xml.rels" ContentType="application/vnd.openxmlformats-package.relationships+xml"/>
  <Override PartName="/ppt/slides/_rels/slide55.xml.rels" ContentType="application/vnd.openxmlformats-package.relationships+xml"/>
  <Override PartName="/ppt/slides/_rels/slide43.xml.rels" ContentType="application/vnd.openxmlformats-package.relationships+xml"/>
  <Override PartName="/ppt/slides/_rels/slide54.xml.rels" ContentType="application/vnd.openxmlformats-package.relationships+xml"/>
  <Override PartName="/ppt/slides/_rels/slide42.xml.rels" ContentType="application/vnd.openxmlformats-package.relationships+xml"/>
  <Override PartName="/ppt/slides/_rels/slide53.xml.rels" ContentType="application/vnd.openxmlformats-package.relationships+xml"/>
  <Override PartName="/ppt/slides/_rels/slide39.xml.rels" ContentType="application/vnd.openxmlformats-package.relationships+xml"/>
  <Override PartName="/ppt/slides/_rels/slide41.xml.rels" ContentType="application/vnd.openxmlformats-package.relationships+xml"/>
  <Override PartName="/ppt/slides/_rels/slide52.xml.rels" ContentType="application/vnd.openxmlformats-package.relationships+xml"/>
  <Override PartName="/ppt/slides/_rels/slide24.xml.rels" ContentType="application/vnd.openxmlformats-package.relationships+xml"/>
  <Override PartName="/ppt/slides/_rels/slide102.xml.rels" ContentType="application/vnd.openxmlformats-package.relationships+xml"/>
  <Override PartName="/ppt/slides/_rels/slide48.xml.rels" ContentType="application/vnd.openxmlformats-package.relationships+xml"/>
  <Override PartName="/ppt/slides/_rels/slide38.xml.rels" ContentType="application/vnd.openxmlformats-package.relationships+xml"/>
  <Override PartName="/ppt/slides/_rels/slide40.xml.rels" ContentType="application/vnd.openxmlformats-package.relationships+xml"/>
  <Override PartName="/ppt/slides/_rels/slide51.xml.rels" ContentType="application/vnd.openxmlformats-package.relationships+xml"/>
  <Override PartName="/ppt/slides/_rels/slide50.xml.rels" ContentType="application/vnd.openxmlformats-package.relationships+xml"/>
  <Override PartName="/ppt/slides/_rels/slide45.xml.rels" ContentType="application/vnd.openxmlformats-package.relationships+xml"/>
  <Override PartName="/ppt/slides/_rels/slide13.xml.rels" ContentType="application/vnd.openxmlformats-package.relationships+xml"/>
  <Override PartName="/ppt/slides/_rels/slide61.xml.rels" ContentType="application/vnd.openxmlformats-package.relationships+xml"/>
  <Override PartName="/ppt/slides/_rels/slide5.xml.rels" ContentType="application/vnd.openxmlformats-package.relationships+xml"/>
  <Override PartName="/ppt/slides/_rels/slide98.xml.rels" ContentType="application/vnd.openxmlformats-package.relationships+xml"/>
  <Override PartName="/ppt/slides/_rels/slide19.xml.rels" ContentType="application/vnd.openxmlformats-package.relationships+xml"/>
  <Override PartName="/ppt/slides/_rels/slide84.xml.rels" ContentType="application/vnd.openxmlformats-package.relationships+xml"/>
  <Override PartName="/ppt/slides/_rels/slide58.xml.rels" ContentType="application/vnd.openxmlformats-package.relationships+xml"/>
  <Override PartName="/ppt/slides/_rels/slide21.xml.rels" ContentType="application/vnd.openxmlformats-package.relationships+xml"/>
  <Override PartName="/ppt/slides/_rels/slide49.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83.xml.rels" ContentType="application/vnd.openxmlformats-package.relationships+xml"/>
  <Override PartName="/ppt/slides/_rels/slide57.xml.rels" ContentType="application/vnd.openxmlformats-package.relationships+xml"/>
  <Override PartName="/ppt/slides/_rels/slide20.xml.rels" ContentType="application/vnd.openxmlformats-package.relationships+xml"/>
  <Override PartName="/ppt/slides/_rels/slide90.xml.rels" ContentType="application/vnd.openxmlformats-package.relationships+xml"/>
  <Override PartName="/ppt/slides/_rels/slide103.xml.rels" ContentType="application/vnd.openxmlformats-package.relationships+xml"/>
  <Override PartName="/ppt/slides/_rels/slide25.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66.xml" ContentType="application/vnd.openxmlformats-officedocument.presentationml.slide+xml"/>
  <Override PartName="/ppt/slides/slide109.xml" ContentType="application/vnd.openxmlformats-officedocument.presentationml.slide+xml"/>
  <Override PartName="/ppt/slides/slide46.xml" ContentType="application/vnd.openxmlformats-officedocument.presentationml.slide+xml"/>
  <Override PartName="/ppt/slides/slide65.xml" ContentType="application/vnd.openxmlformats-officedocument.presentationml.slide+xml"/>
  <Override PartName="/ppt/slides/slide108.xml" ContentType="application/vnd.openxmlformats-officedocument.presentationml.slide+xml"/>
  <Override PartName="/ppt/slides/slide64.xml" ContentType="application/vnd.openxmlformats-officedocument.presentationml.slide+xml"/>
  <Override PartName="/ppt/slides/slide107.xml" ContentType="application/vnd.openxmlformats-officedocument.presentationml.slide+xml"/>
  <Override PartName="/ppt/slides/slide79.xml" ContentType="application/vnd.openxmlformats-officedocument.presentationml.slide+xml"/>
  <Override PartName="/ppt/slides/slide63.xml" ContentType="application/vnd.openxmlformats-officedocument.presentationml.slide+xml"/>
  <Override PartName="/ppt/slides/slide106.xml" ContentType="application/vnd.openxmlformats-officedocument.presentationml.slide+xml"/>
  <Override PartName="/ppt/slides/slide78.xml" ContentType="application/vnd.openxmlformats-officedocument.presentationml.slide+xml"/>
  <Override PartName="/ppt/slides/slide95.xml" ContentType="application/vnd.openxmlformats-officedocument.presentationml.slide+xml"/>
  <Override PartName="/ppt/slides/slide8.xml" ContentType="application/vnd.openxmlformats-officedocument.presentationml.slide+xml"/>
  <Override PartName="/ppt/slides/slide8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60.xml" ContentType="application/vnd.openxmlformats-officedocument.presentationml.slide+xml"/>
  <Override PartName="/ppt/slides/slide29.xml" ContentType="application/vnd.openxmlformats-officedocument.presentationml.slide+xml"/>
  <Override PartName="/ppt/slides/slide94.xml" ContentType="application/vnd.openxmlformats-officedocument.presentationml.slide+xml"/>
  <Override PartName="/ppt/slides/slide7.xml" ContentType="application/vnd.openxmlformats-officedocument.presentationml.slide+xml"/>
  <Override PartName="/ppt/slides/slide28.xml" ContentType="application/vnd.openxmlformats-officedocument.presentationml.slide+xml"/>
  <Override PartName="/ppt/slides/slide93.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92.xml" ContentType="application/vnd.openxmlformats-officedocument.presentationml.slide+xml"/>
  <Override PartName="/ppt/slides/slide27.xml" ContentType="application/vnd.openxmlformats-officedocument.presentationml.slide+xml"/>
  <Override PartName="/ppt/slides/slide91.xml" ContentType="application/vnd.openxmlformats-officedocument.presentationml.slide+xml"/>
  <Override PartName="/ppt/slides/slide26.xml" ContentType="application/vnd.openxmlformats-officedocument.presentationml.slide+xml"/>
  <Override PartName="/ppt/slides/slide15.xml" ContentType="application/vnd.openxmlformats-officedocument.presentationml.slide+xml"/>
  <Override PartName="/ppt/slides/slide80.xml" ContentType="application/vnd.openxmlformats-officedocument.presentationml.slide+xml"/>
  <Override PartName="/ppt/slides/slide1.xml" ContentType="application/vnd.openxmlformats-officedocument.presentationml.slide+xml"/>
  <Override PartName="/ppt/slides/slide96.xml" ContentType="application/vnd.openxmlformats-officedocument.presentationml.slide+xml"/>
  <Override PartName="/ppt/slides/slide9.xml" ContentType="application/vnd.openxmlformats-officedocument.presentationml.slide+xml"/>
  <Override PartName="/ppt/slides/slide16.xml" ContentType="application/vnd.openxmlformats-officedocument.presentationml.slide+xml"/>
  <Override PartName="/ppt/slides/slide81.xml" ContentType="application/vnd.openxmlformats-officedocument.presentationml.slide+xml"/>
  <Override PartName="/ppt/slides/slide97.xml" ContentType="application/vnd.openxmlformats-officedocument.presentationml.slide+xml"/>
  <Override PartName="/ppt/slides/slide2.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7.xml" ContentType="application/vnd.openxmlformats-officedocument.presentationml.slide+xml"/>
  <Override PartName="/ppt/slides/slide82.xml" ContentType="application/vnd.openxmlformats-officedocument.presentationml.slide+xml"/>
  <Override PartName="/ppt/slides/slide98.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notesSlides/_rels/notesSlide69.xml.rels" ContentType="application/vnd.openxmlformats-package.relationships+xml"/>
  <Override PartName="/ppt/notesSlides/_rels/notesSlide68.xml.rels" ContentType="application/vnd.openxmlformats-package.relationships+xml"/>
  <Override PartName="/ppt/notesSlides/_rels/notesSlide66.xml.rels" ContentType="application/vnd.openxmlformats-package.relationships+xml"/>
  <Override PartName="/ppt/notesSlides/_rels/notesSlide64.xml.rels" ContentType="application/vnd.openxmlformats-package.relationships+xml"/>
  <Override PartName="/ppt/notesSlides/_rels/notesSlide47.xml.rels" ContentType="application/vnd.openxmlformats-package.relationships+xml"/>
  <Override PartName="/ppt/notesSlides/notesSlide47.xml" ContentType="application/vnd.openxmlformats-officedocument.presentationml.notesSlide+xml"/>
  <Override PartName="/ppt/notesSlides/notesSlide64.xml" ContentType="application/vnd.openxmlformats-officedocument.presentationml.notesSlide+xml"/>
  <Override PartName="/ppt/notesSlides/notesSlide66.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1" r:id="rId3"/>
    <p:sldMasterId id="2147483654" r:id="rId4"/>
    <p:sldMasterId id="2147483656" r:id="rId5"/>
    <p:sldMasterId id="2147483658" r:id="rId6"/>
    <p:sldMasterId id="2147483661" r:id="rId7"/>
    <p:sldMasterId id="2147483664" r:id="rId8"/>
    <p:sldMasterId id="2147483667" r:id="rId9"/>
    <p:sldMasterId id="2147483669" r:id="rId10"/>
    <p:sldMasterId id="2147483671" r:id="rId11"/>
    <p:sldMasterId id="2147483672" r:id="rId12"/>
    <p:sldMasterId id="2147483673" r:id="rId13"/>
    <p:sldMasterId id="2147483674" r:id="rId14"/>
    <p:sldMasterId id="2147483675" r:id="rId15"/>
    <p:sldMasterId id="2147483676" r:id="rId16"/>
    <p:sldMasterId id="2147483677" r:id="rId17"/>
  </p:sldMasterIdLst>
  <p:notesMasterIdLst>
    <p:notesMasterId r:id="rId18"/>
  </p:notes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 id="281" r:id="rId44"/>
    <p:sldId id="282" r:id="rId45"/>
    <p:sldId id="283" r:id="rId46"/>
    <p:sldId id="284" r:id="rId47"/>
    <p:sldId id="285" r:id="rId48"/>
    <p:sldId id="286" r:id="rId49"/>
    <p:sldId id="287" r:id="rId50"/>
    <p:sldId id="288" r:id="rId51"/>
    <p:sldId id="289" r:id="rId52"/>
    <p:sldId id="290" r:id="rId53"/>
    <p:sldId id="291" r:id="rId54"/>
    <p:sldId id="292" r:id="rId55"/>
    <p:sldId id="293" r:id="rId56"/>
    <p:sldId id="294" r:id="rId57"/>
    <p:sldId id="295" r:id="rId58"/>
    <p:sldId id="296" r:id="rId59"/>
    <p:sldId id="297" r:id="rId60"/>
    <p:sldId id="298" r:id="rId61"/>
    <p:sldId id="299" r:id="rId62"/>
    <p:sldId id="300" r:id="rId63"/>
    <p:sldId id="301" r:id="rId64"/>
    <p:sldId id="302" r:id="rId65"/>
    <p:sldId id="303" r:id="rId66"/>
    <p:sldId id="304" r:id="rId67"/>
    <p:sldId id="305" r:id="rId68"/>
    <p:sldId id="306" r:id="rId69"/>
    <p:sldId id="307" r:id="rId70"/>
    <p:sldId id="308" r:id="rId71"/>
    <p:sldId id="309" r:id="rId72"/>
    <p:sldId id="310" r:id="rId73"/>
    <p:sldId id="311" r:id="rId74"/>
    <p:sldId id="312" r:id="rId75"/>
    <p:sldId id="313" r:id="rId76"/>
    <p:sldId id="314" r:id="rId77"/>
    <p:sldId id="315" r:id="rId78"/>
    <p:sldId id="316" r:id="rId79"/>
    <p:sldId id="317" r:id="rId80"/>
    <p:sldId id="318" r:id="rId81"/>
    <p:sldId id="319" r:id="rId82"/>
    <p:sldId id="320" r:id="rId83"/>
    <p:sldId id="321" r:id="rId84"/>
    <p:sldId id="322" r:id="rId85"/>
    <p:sldId id="323" r:id="rId86"/>
    <p:sldId id="324" r:id="rId87"/>
    <p:sldId id="325" r:id="rId88"/>
    <p:sldId id="326" r:id="rId89"/>
    <p:sldId id="327" r:id="rId90"/>
    <p:sldId id="328" r:id="rId91"/>
    <p:sldId id="329" r:id="rId92"/>
    <p:sldId id="330" r:id="rId93"/>
    <p:sldId id="331" r:id="rId94"/>
    <p:sldId id="332" r:id="rId95"/>
    <p:sldId id="333" r:id="rId96"/>
    <p:sldId id="334" r:id="rId97"/>
    <p:sldId id="335" r:id="rId98"/>
    <p:sldId id="336" r:id="rId99"/>
    <p:sldId id="337" r:id="rId100"/>
    <p:sldId id="338" r:id="rId101"/>
    <p:sldId id="339" r:id="rId102"/>
    <p:sldId id="340" r:id="rId103"/>
    <p:sldId id="341" r:id="rId104"/>
    <p:sldId id="342" r:id="rId105"/>
    <p:sldId id="343" r:id="rId106"/>
    <p:sldId id="344" r:id="rId107"/>
    <p:sldId id="345" r:id="rId108"/>
    <p:sldId id="346" r:id="rId109"/>
    <p:sldId id="347" r:id="rId110"/>
    <p:sldId id="348" r:id="rId111"/>
    <p:sldId id="349" r:id="rId112"/>
    <p:sldId id="350" r:id="rId113"/>
    <p:sldId id="351" r:id="rId114"/>
    <p:sldId id="352" r:id="rId115"/>
    <p:sldId id="353" r:id="rId116"/>
    <p:sldId id="354" r:id="rId117"/>
    <p:sldId id="355" r:id="rId118"/>
    <p:sldId id="356" r:id="rId119"/>
    <p:sldId id="357" r:id="rId120"/>
    <p:sldId id="358" r:id="rId121"/>
    <p:sldId id="359" r:id="rId122"/>
    <p:sldId id="360" r:id="rId123"/>
    <p:sldId id="361" r:id="rId124"/>
    <p:sldId id="362" r:id="rId125"/>
    <p:sldId id="363" r:id="rId126"/>
    <p:sldId id="364" r:id="rId127"/>
  </p:sldIdLst>
  <p:sldSz cx="9144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notesMaster" Target="notesMasters/notesMaster1.xml"/><Relationship Id="rId19" Type="http://schemas.openxmlformats.org/officeDocument/2006/relationships/slide" Target="slides/slide1.xml"/><Relationship Id="rId20" Type="http://schemas.openxmlformats.org/officeDocument/2006/relationships/slide" Target="slides/slide2.xml"/><Relationship Id="rId21" Type="http://schemas.openxmlformats.org/officeDocument/2006/relationships/slide" Target="slides/slide3.xml"/><Relationship Id="rId22" Type="http://schemas.openxmlformats.org/officeDocument/2006/relationships/slide" Target="slides/slide4.xml"/><Relationship Id="rId23" Type="http://schemas.openxmlformats.org/officeDocument/2006/relationships/slide" Target="slides/slide5.xml"/><Relationship Id="rId24" Type="http://schemas.openxmlformats.org/officeDocument/2006/relationships/slide" Target="slides/slide6.xml"/><Relationship Id="rId25" Type="http://schemas.openxmlformats.org/officeDocument/2006/relationships/slide" Target="slides/slide7.xml"/><Relationship Id="rId26" Type="http://schemas.openxmlformats.org/officeDocument/2006/relationships/slide" Target="slides/slide8.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slide" Target="slides/slide11.xml"/><Relationship Id="rId30" Type="http://schemas.openxmlformats.org/officeDocument/2006/relationships/slide" Target="slides/slide12.xml"/><Relationship Id="rId31" Type="http://schemas.openxmlformats.org/officeDocument/2006/relationships/slide" Target="slides/slide13.xml"/><Relationship Id="rId32" Type="http://schemas.openxmlformats.org/officeDocument/2006/relationships/slide" Target="slides/slide14.xml"/><Relationship Id="rId33" Type="http://schemas.openxmlformats.org/officeDocument/2006/relationships/slide" Target="slides/slide15.xml"/><Relationship Id="rId34" Type="http://schemas.openxmlformats.org/officeDocument/2006/relationships/slide" Target="slides/slide16.xml"/><Relationship Id="rId35" Type="http://schemas.openxmlformats.org/officeDocument/2006/relationships/slide" Target="slides/slide17.xml"/><Relationship Id="rId36" Type="http://schemas.openxmlformats.org/officeDocument/2006/relationships/slide" Target="slides/slide18.xml"/><Relationship Id="rId37" Type="http://schemas.openxmlformats.org/officeDocument/2006/relationships/slide" Target="slides/slide19.xml"/><Relationship Id="rId38" Type="http://schemas.openxmlformats.org/officeDocument/2006/relationships/slide" Target="slides/slide20.xml"/><Relationship Id="rId39" Type="http://schemas.openxmlformats.org/officeDocument/2006/relationships/slide" Target="slides/slide21.xml"/><Relationship Id="rId40" Type="http://schemas.openxmlformats.org/officeDocument/2006/relationships/slide" Target="slides/slide22.xml"/><Relationship Id="rId41" Type="http://schemas.openxmlformats.org/officeDocument/2006/relationships/slide" Target="slides/slide23.xml"/><Relationship Id="rId42" Type="http://schemas.openxmlformats.org/officeDocument/2006/relationships/slide" Target="slides/slide24.xml"/><Relationship Id="rId43" Type="http://schemas.openxmlformats.org/officeDocument/2006/relationships/slide" Target="slides/slide25.xml"/><Relationship Id="rId44" Type="http://schemas.openxmlformats.org/officeDocument/2006/relationships/slide" Target="slides/slide26.xml"/><Relationship Id="rId45" Type="http://schemas.openxmlformats.org/officeDocument/2006/relationships/slide" Target="slides/slide27.xml"/><Relationship Id="rId46" Type="http://schemas.openxmlformats.org/officeDocument/2006/relationships/slide" Target="slides/slide28.xml"/><Relationship Id="rId47" Type="http://schemas.openxmlformats.org/officeDocument/2006/relationships/slide" Target="slides/slide29.xml"/><Relationship Id="rId48" Type="http://schemas.openxmlformats.org/officeDocument/2006/relationships/slide" Target="slides/slide30.xml"/><Relationship Id="rId49" Type="http://schemas.openxmlformats.org/officeDocument/2006/relationships/slide" Target="slides/slide31.xml"/><Relationship Id="rId50" Type="http://schemas.openxmlformats.org/officeDocument/2006/relationships/slide" Target="slides/slide32.xml"/><Relationship Id="rId51" Type="http://schemas.openxmlformats.org/officeDocument/2006/relationships/slide" Target="slides/slide33.xml"/><Relationship Id="rId52" Type="http://schemas.openxmlformats.org/officeDocument/2006/relationships/slide" Target="slides/slide34.xml"/><Relationship Id="rId53" Type="http://schemas.openxmlformats.org/officeDocument/2006/relationships/slide" Target="slides/slide35.xml"/><Relationship Id="rId54" Type="http://schemas.openxmlformats.org/officeDocument/2006/relationships/slide" Target="slides/slide36.xml"/><Relationship Id="rId55" Type="http://schemas.openxmlformats.org/officeDocument/2006/relationships/slide" Target="slides/slide37.xml"/><Relationship Id="rId56" Type="http://schemas.openxmlformats.org/officeDocument/2006/relationships/slide" Target="slides/slide38.xml"/><Relationship Id="rId57" Type="http://schemas.openxmlformats.org/officeDocument/2006/relationships/slide" Target="slides/slide39.xml"/><Relationship Id="rId58" Type="http://schemas.openxmlformats.org/officeDocument/2006/relationships/slide" Target="slides/slide40.xml"/><Relationship Id="rId59" Type="http://schemas.openxmlformats.org/officeDocument/2006/relationships/slide" Target="slides/slide41.xml"/><Relationship Id="rId60" Type="http://schemas.openxmlformats.org/officeDocument/2006/relationships/slide" Target="slides/slide42.xml"/><Relationship Id="rId61" Type="http://schemas.openxmlformats.org/officeDocument/2006/relationships/slide" Target="slides/slide43.xml"/><Relationship Id="rId62" Type="http://schemas.openxmlformats.org/officeDocument/2006/relationships/slide" Target="slides/slide44.xml"/><Relationship Id="rId63" Type="http://schemas.openxmlformats.org/officeDocument/2006/relationships/slide" Target="slides/slide45.xml"/><Relationship Id="rId64" Type="http://schemas.openxmlformats.org/officeDocument/2006/relationships/slide" Target="slides/slide46.xml"/><Relationship Id="rId65" Type="http://schemas.openxmlformats.org/officeDocument/2006/relationships/slide" Target="slides/slide47.xml"/><Relationship Id="rId66" Type="http://schemas.openxmlformats.org/officeDocument/2006/relationships/slide" Target="slides/slide48.xml"/><Relationship Id="rId67" Type="http://schemas.openxmlformats.org/officeDocument/2006/relationships/slide" Target="slides/slide49.xml"/><Relationship Id="rId68" Type="http://schemas.openxmlformats.org/officeDocument/2006/relationships/slide" Target="slides/slide50.xml"/><Relationship Id="rId69" Type="http://schemas.openxmlformats.org/officeDocument/2006/relationships/slide" Target="slides/slide51.xml"/><Relationship Id="rId70" Type="http://schemas.openxmlformats.org/officeDocument/2006/relationships/slide" Target="slides/slide52.xml"/><Relationship Id="rId71" Type="http://schemas.openxmlformats.org/officeDocument/2006/relationships/slide" Target="slides/slide53.xml"/><Relationship Id="rId72" Type="http://schemas.openxmlformats.org/officeDocument/2006/relationships/slide" Target="slides/slide54.xml"/><Relationship Id="rId73" Type="http://schemas.openxmlformats.org/officeDocument/2006/relationships/slide" Target="slides/slide55.xml"/><Relationship Id="rId74" Type="http://schemas.openxmlformats.org/officeDocument/2006/relationships/slide" Target="slides/slide56.xml"/><Relationship Id="rId75" Type="http://schemas.openxmlformats.org/officeDocument/2006/relationships/slide" Target="slides/slide57.xml"/><Relationship Id="rId76" Type="http://schemas.openxmlformats.org/officeDocument/2006/relationships/slide" Target="slides/slide58.xml"/><Relationship Id="rId77" Type="http://schemas.openxmlformats.org/officeDocument/2006/relationships/slide" Target="slides/slide59.xml"/><Relationship Id="rId78" Type="http://schemas.openxmlformats.org/officeDocument/2006/relationships/slide" Target="slides/slide60.xml"/><Relationship Id="rId79" Type="http://schemas.openxmlformats.org/officeDocument/2006/relationships/slide" Target="slides/slide61.xml"/><Relationship Id="rId80" Type="http://schemas.openxmlformats.org/officeDocument/2006/relationships/slide" Target="slides/slide62.xml"/><Relationship Id="rId81" Type="http://schemas.openxmlformats.org/officeDocument/2006/relationships/slide" Target="slides/slide63.xml"/><Relationship Id="rId82" Type="http://schemas.openxmlformats.org/officeDocument/2006/relationships/slide" Target="slides/slide64.xml"/><Relationship Id="rId83" Type="http://schemas.openxmlformats.org/officeDocument/2006/relationships/slide" Target="slides/slide65.xml"/><Relationship Id="rId84" Type="http://schemas.openxmlformats.org/officeDocument/2006/relationships/slide" Target="slides/slide66.xml"/><Relationship Id="rId85" Type="http://schemas.openxmlformats.org/officeDocument/2006/relationships/slide" Target="slides/slide67.xml"/><Relationship Id="rId86" Type="http://schemas.openxmlformats.org/officeDocument/2006/relationships/slide" Target="slides/slide68.xml"/><Relationship Id="rId87" Type="http://schemas.openxmlformats.org/officeDocument/2006/relationships/slide" Target="slides/slide69.xml"/><Relationship Id="rId88" Type="http://schemas.openxmlformats.org/officeDocument/2006/relationships/slide" Target="slides/slide70.xml"/><Relationship Id="rId89" Type="http://schemas.openxmlformats.org/officeDocument/2006/relationships/slide" Target="slides/slide71.xml"/><Relationship Id="rId90" Type="http://schemas.openxmlformats.org/officeDocument/2006/relationships/slide" Target="slides/slide72.xml"/><Relationship Id="rId91" Type="http://schemas.openxmlformats.org/officeDocument/2006/relationships/slide" Target="slides/slide73.xml"/><Relationship Id="rId92" Type="http://schemas.openxmlformats.org/officeDocument/2006/relationships/slide" Target="slides/slide74.xml"/><Relationship Id="rId93" Type="http://schemas.openxmlformats.org/officeDocument/2006/relationships/slide" Target="slides/slide75.xml"/><Relationship Id="rId94" Type="http://schemas.openxmlformats.org/officeDocument/2006/relationships/slide" Target="slides/slide76.xml"/><Relationship Id="rId95" Type="http://schemas.openxmlformats.org/officeDocument/2006/relationships/slide" Target="slides/slide77.xml"/><Relationship Id="rId96" Type="http://schemas.openxmlformats.org/officeDocument/2006/relationships/slide" Target="slides/slide78.xml"/><Relationship Id="rId97" Type="http://schemas.openxmlformats.org/officeDocument/2006/relationships/slide" Target="slides/slide79.xml"/><Relationship Id="rId98" Type="http://schemas.openxmlformats.org/officeDocument/2006/relationships/slide" Target="slides/slide80.xml"/><Relationship Id="rId99" Type="http://schemas.openxmlformats.org/officeDocument/2006/relationships/slide" Target="slides/slide81.xml"/><Relationship Id="rId100" Type="http://schemas.openxmlformats.org/officeDocument/2006/relationships/slide" Target="slides/slide82.xml"/><Relationship Id="rId101" Type="http://schemas.openxmlformats.org/officeDocument/2006/relationships/slide" Target="slides/slide83.xml"/><Relationship Id="rId102" Type="http://schemas.openxmlformats.org/officeDocument/2006/relationships/slide" Target="slides/slide84.xml"/><Relationship Id="rId103" Type="http://schemas.openxmlformats.org/officeDocument/2006/relationships/slide" Target="slides/slide85.xml"/><Relationship Id="rId104" Type="http://schemas.openxmlformats.org/officeDocument/2006/relationships/slide" Target="slides/slide86.xml"/><Relationship Id="rId105" Type="http://schemas.openxmlformats.org/officeDocument/2006/relationships/slide" Target="slides/slide87.xml"/><Relationship Id="rId106" Type="http://schemas.openxmlformats.org/officeDocument/2006/relationships/slide" Target="slides/slide88.xml"/><Relationship Id="rId107" Type="http://schemas.openxmlformats.org/officeDocument/2006/relationships/slide" Target="slides/slide89.xml"/><Relationship Id="rId108" Type="http://schemas.openxmlformats.org/officeDocument/2006/relationships/slide" Target="slides/slide90.xml"/><Relationship Id="rId109" Type="http://schemas.openxmlformats.org/officeDocument/2006/relationships/slide" Target="slides/slide91.xml"/><Relationship Id="rId110" Type="http://schemas.openxmlformats.org/officeDocument/2006/relationships/slide" Target="slides/slide92.xml"/><Relationship Id="rId111" Type="http://schemas.openxmlformats.org/officeDocument/2006/relationships/slide" Target="slides/slide93.xml"/><Relationship Id="rId112" Type="http://schemas.openxmlformats.org/officeDocument/2006/relationships/slide" Target="slides/slide94.xml"/><Relationship Id="rId113" Type="http://schemas.openxmlformats.org/officeDocument/2006/relationships/slide" Target="slides/slide95.xml"/><Relationship Id="rId114" Type="http://schemas.openxmlformats.org/officeDocument/2006/relationships/slide" Target="slides/slide96.xml"/><Relationship Id="rId115" Type="http://schemas.openxmlformats.org/officeDocument/2006/relationships/slide" Target="slides/slide97.xml"/><Relationship Id="rId116" Type="http://schemas.openxmlformats.org/officeDocument/2006/relationships/slide" Target="slides/slide98.xml"/><Relationship Id="rId117" Type="http://schemas.openxmlformats.org/officeDocument/2006/relationships/slide" Target="slides/slide99.xml"/><Relationship Id="rId118" Type="http://schemas.openxmlformats.org/officeDocument/2006/relationships/slide" Target="slides/slide100.xml"/><Relationship Id="rId119" Type="http://schemas.openxmlformats.org/officeDocument/2006/relationships/slide" Target="slides/slide101.xml"/><Relationship Id="rId120" Type="http://schemas.openxmlformats.org/officeDocument/2006/relationships/slide" Target="slides/slide102.xml"/><Relationship Id="rId121" Type="http://schemas.openxmlformats.org/officeDocument/2006/relationships/slide" Target="slides/slide103.xml"/><Relationship Id="rId122" Type="http://schemas.openxmlformats.org/officeDocument/2006/relationships/slide" Target="slides/slide104.xml"/><Relationship Id="rId123" Type="http://schemas.openxmlformats.org/officeDocument/2006/relationships/slide" Target="slides/slide105.xml"/><Relationship Id="rId124" Type="http://schemas.openxmlformats.org/officeDocument/2006/relationships/slide" Target="slides/slide106.xml"/><Relationship Id="rId125" Type="http://schemas.openxmlformats.org/officeDocument/2006/relationships/slide" Target="slides/slide107.xml"/><Relationship Id="rId126" Type="http://schemas.openxmlformats.org/officeDocument/2006/relationships/slide" Target="slides/slide108.xml"/><Relationship Id="rId127" Type="http://schemas.openxmlformats.org/officeDocument/2006/relationships/slide" Target="slides/slide109.xml"/><Relationship Id="rId12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PlaceHolder 1"/>
          <p:cNvSpPr>
            <a:spLocks noGrp="1"/>
          </p:cNvSpPr>
          <p:nvPr>
            <p:ph type="sldImg"/>
          </p:nvPr>
        </p:nvSpPr>
        <p:spPr>
          <a:xfrm>
            <a:off x="0" y="812520"/>
            <a:ext cx="360" cy="360"/>
          </a:xfrm>
          <a:prstGeom prst="rect">
            <a:avLst/>
          </a:prstGeom>
          <a:noFill/>
          <a:ln w="0">
            <a:noFill/>
          </a:ln>
        </p:spPr>
        <p:txBody>
          <a:bodyPr lIns="0" rIns="0" tIns="0" bIns="0" anchor="ctr">
            <a:noAutofit/>
          </a:bodyPr>
          <a:p>
            <a:pPr algn="ctr"/>
            <a:r>
              <a:rPr b="0" lang="en-US" sz="4400" spc="-1" strike="noStrike">
                <a:solidFill>
                  <a:srgbClr val="000000"/>
                </a:solidFill>
                <a:latin typeface="Arial"/>
              </a:rPr>
              <a:t>Click to move the slide</a:t>
            </a:r>
            <a:endParaRPr b="0" lang="en-US" sz="4400" spc="-1" strike="noStrike">
              <a:solidFill>
                <a:srgbClr val="000000"/>
              </a:solidFill>
              <a:latin typeface="Arial"/>
            </a:endParaRPr>
          </a:p>
        </p:txBody>
      </p:sp>
      <p:sp>
        <p:nvSpPr>
          <p:cNvPr id="85"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86"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87" name="PlaceHolder 4"/>
          <p:cNvSpPr>
            <a:spLocks noGrp="1"/>
          </p:cNvSpPr>
          <p:nvPr>
            <p:ph type="dt" idx="49"/>
          </p:nvPr>
        </p:nvSpPr>
        <p:spPr>
          <a:xfrm>
            <a:off x="4278960" y="0"/>
            <a:ext cx="3280680" cy="53424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88" name="PlaceHolder 5"/>
          <p:cNvSpPr>
            <a:spLocks noGrp="1"/>
          </p:cNvSpPr>
          <p:nvPr>
            <p:ph type="ftr" idx="50"/>
          </p:nvPr>
        </p:nvSpPr>
        <p:spPr>
          <a:xfrm>
            <a:off x="0" y="10157400"/>
            <a:ext cx="3280680" cy="53424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9" name="PlaceHolder 6"/>
          <p:cNvSpPr>
            <a:spLocks noGrp="1"/>
          </p:cNvSpPr>
          <p:nvPr>
            <p:ph type="sldNum" idx="51"/>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937BCC76-1CCD-4D74-B9F0-84332827197D}"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1" name="PlaceHolder 1"/>
          <p:cNvSpPr>
            <a:spLocks noGrp="1"/>
          </p:cNvSpPr>
          <p:nvPr>
            <p:ph type="sldImg"/>
          </p:nvPr>
        </p:nvSpPr>
        <p:spPr>
          <a:xfrm>
            <a:off x="1106640" y="801720"/>
            <a:ext cx="5345280" cy="4008600"/>
          </a:xfrm>
          <a:prstGeom prst="rect">
            <a:avLst/>
          </a:prstGeom>
          <a:ln w="0">
            <a:noFill/>
          </a:ln>
        </p:spPr>
      </p:sp>
      <p:sp>
        <p:nvSpPr>
          <p:cNvPr id="472" name="PlaceHolder 2"/>
          <p:cNvSpPr>
            <a:spLocks noGrp="1"/>
          </p:cNvSpPr>
          <p:nvPr>
            <p:ph type="body"/>
          </p:nvPr>
        </p:nvSpPr>
        <p:spPr>
          <a:xfrm>
            <a:off x="755640" y="5078520"/>
            <a:ext cx="6046560" cy="4809960"/>
          </a:xfrm>
          <a:prstGeom prst="rect">
            <a:avLst/>
          </a:prstGeom>
          <a:noFill/>
          <a:ln w="0">
            <a:noFill/>
          </a:ln>
        </p:spPr>
        <p:txBody>
          <a:bodyPr numCol="1" spcCol="0" lIns="91440" rIns="91440" tIns="45720" bIns="45720" anchor="t">
            <a:noAutofit/>
          </a:bodyPr>
          <a:p>
            <a:pPr marL="216000" indent="-216000">
              <a:buNone/>
            </a:pPr>
            <a:endParaRPr b="0" lang="en-US" sz="1800" spc="-1" strike="noStrike">
              <a:solidFill>
                <a:srgbClr val="000000"/>
              </a:solidFill>
              <a:latin typeface="Arial"/>
            </a:endParaRPr>
          </a:p>
        </p:txBody>
      </p:sp>
      <p:sp>
        <p:nvSpPr>
          <p:cNvPr id="473" name="PlaceHolder 3"/>
          <p:cNvSpPr>
            <a:spLocks noGrp="1"/>
          </p:cNvSpPr>
          <p:nvPr>
            <p:ph type="sldNum" idx="63"/>
          </p:nvPr>
        </p:nvSpPr>
        <p:spPr>
          <a:xfrm>
            <a:off x="4281480" y="10155240"/>
            <a:ext cx="3274920" cy="533160"/>
          </a:xfrm>
          <a:prstGeom prst="rect">
            <a:avLst/>
          </a:prstGeom>
          <a:noFill/>
          <a:ln w="0">
            <a:noFill/>
          </a:ln>
        </p:spPr>
        <p:txBody>
          <a:bodyPr numCol="1" spcCol="0" lIns="91440" rIns="91440" tIns="45720" bIns="45720" anchor="b">
            <a:noAutofit/>
          </a:bodyPr>
          <a:lstStyle>
            <a:lvl1pPr indent="0" algn="r" defTabSz="914400">
              <a:lnSpc>
                <a:spcPct val="100000"/>
              </a:lnSpc>
              <a:buNone/>
              <a:tabLst>
                <a:tab algn="l" pos="0"/>
              </a:tabLst>
              <a:defRPr b="0" lang="en-IN" sz="1200" spc="-1" strike="noStrike">
                <a:solidFill>
                  <a:srgbClr val="000000"/>
                </a:solidFill>
                <a:latin typeface="Times New Roman"/>
                <a:ea typeface="+mn-ea"/>
              </a:defRPr>
            </a:lvl1pPr>
          </a:lstStyle>
          <a:p>
            <a:pPr indent="0" algn="r" defTabSz="914400">
              <a:lnSpc>
                <a:spcPct val="100000"/>
              </a:lnSpc>
              <a:buNone/>
              <a:tabLst>
                <a:tab algn="l" pos="0"/>
              </a:tabLst>
            </a:pPr>
            <a:fld id="{97705E4C-8CED-4828-A8F2-11FFB67678DB}" type="slidenum">
              <a:rPr b="0" lang="en-IN" sz="1200" spc="-1" strike="noStrike">
                <a:solidFill>
                  <a:srgbClr val="000000"/>
                </a:solidFill>
                <a:latin typeface="Times New Roman"/>
                <a:ea typeface="+mn-ea"/>
              </a:rPr>
              <a:t>&lt;number&gt;</a:t>
            </a:fld>
            <a:endParaRPr b="0" lang="en-US" sz="1200" spc="-1" strike="noStrike">
              <a:solidFill>
                <a:srgbClr val="000000"/>
              </a:solidFill>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4" name="PlaceHolder 1"/>
          <p:cNvSpPr>
            <a:spLocks noGrp="1"/>
          </p:cNvSpPr>
          <p:nvPr>
            <p:ph type="sldImg"/>
          </p:nvPr>
        </p:nvSpPr>
        <p:spPr>
          <a:xfrm>
            <a:off x="1106640" y="801720"/>
            <a:ext cx="5344920" cy="4008240"/>
          </a:xfrm>
          <a:prstGeom prst="rect">
            <a:avLst/>
          </a:prstGeom>
          <a:ln w="0">
            <a:noFill/>
          </a:ln>
        </p:spPr>
      </p:sp>
      <p:sp>
        <p:nvSpPr>
          <p:cNvPr id="475" name="PlaceHolder 2"/>
          <p:cNvSpPr>
            <a:spLocks noGrp="1"/>
          </p:cNvSpPr>
          <p:nvPr>
            <p:ph type="body"/>
          </p:nvPr>
        </p:nvSpPr>
        <p:spPr>
          <a:xfrm>
            <a:off x="755640" y="5078520"/>
            <a:ext cx="6046560" cy="4809960"/>
          </a:xfrm>
          <a:prstGeom prst="rect">
            <a:avLst/>
          </a:prstGeom>
          <a:noFill/>
          <a:ln w="0">
            <a:noFill/>
          </a:ln>
        </p:spPr>
        <p:txBody>
          <a:bodyPr numCol="1" spcCol="0"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Application area should be divided by that two </a:t>
            </a:r>
            <a:endParaRPr b="0" lang="en-US" sz="2000" spc="-1" strike="noStrike">
              <a:solidFill>
                <a:srgbClr val="000000"/>
              </a:solidFill>
              <a:latin typeface="Arial"/>
            </a:endParaRPr>
          </a:p>
        </p:txBody>
      </p:sp>
      <p:sp>
        <p:nvSpPr>
          <p:cNvPr id="476" name="PlaceHolder 3"/>
          <p:cNvSpPr>
            <a:spLocks noGrp="1"/>
          </p:cNvSpPr>
          <p:nvPr>
            <p:ph type="sldNum" idx="64"/>
          </p:nvPr>
        </p:nvSpPr>
        <p:spPr>
          <a:xfrm>
            <a:off x="4281480" y="10155240"/>
            <a:ext cx="3274920" cy="53316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rgbClr val="000000"/>
                </a:solidFill>
                <a:latin typeface="Times New Roman"/>
                <a:ea typeface="+mn-ea"/>
              </a:defRPr>
            </a:lvl1pPr>
          </a:lstStyle>
          <a:p>
            <a:pPr indent="0" algn="r" defTabSz="914400">
              <a:lnSpc>
                <a:spcPct val="100000"/>
              </a:lnSpc>
              <a:buNone/>
              <a:tabLst>
                <a:tab algn="l" pos="0"/>
              </a:tabLst>
            </a:pPr>
            <a:fld id="{6659ACAD-7C6B-4531-BBA8-2466F40198BB}" type="slidenum">
              <a:rPr b="0" lang="en-US" sz="1200" spc="-1" strike="noStrike">
                <a:solidFill>
                  <a:srgbClr val="000000"/>
                </a:solidFill>
                <a:latin typeface="Times New Roman"/>
                <a:ea typeface="+mn-ea"/>
              </a:rPr>
              <a:t>&lt;number&gt;</a:t>
            </a:fld>
            <a:endParaRPr b="0" lang="en-US" sz="1200" spc="-1" strike="noStrike">
              <a:solidFill>
                <a:srgbClr val="000000"/>
              </a:solidFill>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7" name="PlaceHolder 1"/>
          <p:cNvSpPr>
            <a:spLocks noGrp="1"/>
          </p:cNvSpPr>
          <p:nvPr>
            <p:ph type="sldImg"/>
          </p:nvPr>
        </p:nvSpPr>
        <p:spPr>
          <a:xfrm>
            <a:off x="1106640" y="801720"/>
            <a:ext cx="5344920" cy="4008240"/>
          </a:xfrm>
          <a:prstGeom prst="rect">
            <a:avLst/>
          </a:prstGeom>
          <a:ln w="0">
            <a:noFill/>
          </a:ln>
        </p:spPr>
      </p:sp>
      <p:sp>
        <p:nvSpPr>
          <p:cNvPr id="478" name="PlaceHolder 2"/>
          <p:cNvSpPr>
            <a:spLocks noGrp="1"/>
          </p:cNvSpPr>
          <p:nvPr>
            <p:ph type="body"/>
          </p:nvPr>
        </p:nvSpPr>
        <p:spPr>
          <a:xfrm>
            <a:off x="755640" y="5078520"/>
            <a:ext cx="6046560" cy="4809960"/>
          </a:xfrm>
          <a:prstGeom prst="rect">
            <a:avLst/>
          </a:prstGeom>
          <a:noFill/>
          <a:ln w="0">
            <a:noFill/>
          </a:ln>
        </p:spPr>
        <p:txBody>
          <a:bodyPr numCol="1" spcCol="0"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New efficient diagnostics combined with nanotechnology enabled lab-on-a-chip technologies open a complete range of novel opportunities for new treatments and prevention of serious diseases. In-vivo equipment will assist in drug dosage closer to the affected organs thus reducing the amount of reagents needed and diminish the risk of adverse effects. It is an established fact that several serious common illnesses like breast cancer, cardio-vascular diseases and Alzheimer's disease have genetic components. It is also known that successful treatment depends on early detection.</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Biodegradable materials will offer the possibility to place temporary sensors and lab-on-a-chip equipment on the patient, or in the patient. Temperature and humidity can be measured inside a cast to prevent skin problems. Antigens may be detected on transplanted organs to help prevent rejection. Intelligent micro-robots may be guided to bring drugs to the infected areas by ex-vivo remote guidance, and assist in the diagnosis providing located measurements of vital parameters.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Furthermore, this new sort of personal medical equipment will enable the patient to stay longer and safer at home since the equipment itself can alarm the hospital in case of critical situations, or the patient can be relieved from the hassle of routine checks when there is nothing wrong. Medical research will advance on data from patients living normal lives and not like guinea pigs in hospitals. Telemedicine may replace costly travel and reduce patient stress. </a:t>
            </a:r>
            <a:endParaRPr b="0" lang="en-US" sz="2000" spc="-1" strike="noStrike">
              <a:solidFill>
                <a:srgbClr val="000000"/>
              </a:solidFill>
              <a:latin typeface="Arial"/>
            </a:endParaRPr>
          </a:p>
        </p:txBody>
      </p:sp>
      <p:sp>
        <p:nvSpPr>
          <p:cNvPr id="479" name="PlaceHolder 3"/>
          <p:cNvSpPr>
            <a:spLocks noGrp="1"/>
          </p:cNvSpPr>
          <p:nvPr>
            <p:ph type="sldNum" idx="65"/>
          </p:nvPr>
        </p:nvSpPr>
        <p:spPr>
          <a:xfrm>
            <a:off x="4281480" y="10155240"/>
            <a:ext cx="3274920" cy="53316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rgbClr val="000000"/>
                </a:solidFill>
                <a:latin typeface="Times New Roman"/>
                <a:ea typeface="+mn-ea"/>
              </a:defRPr>
            </a:lvl1pPr>
          </a:lstStyle>
          <a:p>
            <a:pPr indent="0" algn="r" defTabSz="914400">
              <a:lnSpc>
                <a:spcPct val="100000"/>
              </a:lnSpc>
              <a:buNone/>
              <a:tabLst>
                <a:tab algn="l" pos="0"/>
              </a:tabLst>
            </a:pPr>
            <a:fld id="{5D8BB90E-2C67-4D17-9829-55FF1FC75547}" type="slidenum">
              <a:rPr b="0" lang="en-US" sz="1200" spc="-1" strike="noStrike">
                <a:solidFill>
                  <a:srgbClr val="000000"/>
                </a:solidFill>
                <a:latin typeface="Times New Roman"/>
                <a:ea typeface="+mn-ea"/>
              </a:rPr>
              <a:t>&lt;number&gt;</a:t>
            </a:fld>
            <a:endParaRPr b="0" lang="en-US" sz="1200" spc="-1" strike="noStrike">
              <a:solidFill>
                <a:srgbClr val="000000"/>
              </a:solidFill>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0" name="PlaceHolder 1"/>
          <p:cNvSpPr>
            <a:spLocks noGrp="1"/>
          </p:cNvSpPr>
          <p:nvPr>
            <p:ph type="sldImg"/>
          </p:nvPr>
        </p:nvSpPr>
        <p:spPr>
          <a:xfrm>
            <a:off x="1106640" y="801720"/>
            <a:ext cx="5344920" cy="4008240"/>
          </a:xfrm>
          <a:prstGeom prst="rect">
            <a:avLst/>
          </a:prstGeom>
          <a:ln w="0">
            <a:noFill/>
          </a:ln>
        </p:spPr>
      </p:sp>
      <p:sp>
        <p:nvSpPr>
          <p:cNvPr id="481" name="PlaceHolder 2"/>
          <p:cNvSpPr>
            <a:spLocks noGrp="1"/>
          </p:cNvSpPr>
          <p:nvPr>
            <p:ph type="body"/>
          </p:nvPr>
        </p:nvSpPr>
        <p:spPr>
          <a:xfrm>
            <a:off x="755640" y="5078520"/>
            <a:ext cx="6046560" cy="4809960"/>
          </a:xfrm>
          <a:prstGeom prst="rect">
            <a:avLst/>
          </a:prstGeom>
          <a:noFill/>
          <a:ln w="0">
            <a:noFill/>
          </a:ln>
        </p:spPr>
        <p:txBody>
          <a:bodyPr numCol="1" spcCol="0"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Maintaining a comfort temperature and heating of water are the most energy consuming tasks of the house with huge potentials for energy conservation, and as a consequence a significant positive impact on the environment. This is further discussed under environmental aspects and resource efficiency below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There will be robots taking care of the house, performing routine works such as cleaning or maintenance. These will collaborate autonomously with the house sensors, and the house control. The intelligent appliances will collaborate to conserve energy, and to signal need for new supplies of food, detergents, maintenance, etc. Some of which may be satisfied automatically by the maintenance robot. This will take away some of today’s tedious housekeeping activities.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p:txBody>
      </p:sp>
      <p:sp>
        <p:nvSpPr>
          <p:cNvPr id="482" name="PlaceHolder 3"/>
          <p:cNvSpPr>
            <a:spLocks noGrp="1"/>
          </p:cNvSpPr>
          <p:nvPr>
            <p:ph type="sldNum" idx="66"/>
          </p:nvPr>
        </p:nvSpPr>
        <p:spPr>
          <a:xfrm>
            <a:off x="4281480" y="10155240"/>
            <a:ext cx="3274920" cy="53316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rgbClr val="000000"/>
                </a:solidFill>
                <a:latin typeface="Times New Roman"/>
                <a:ea typeface="+mn-ea"/>
              </a:defRPr>
            </a:lvl1pPr>
          </a:lstStyle>
          <a:p>
            <a:pPr indent="0" algn="r" defTabSz="914400">
              <a:lnSpc>
                <a:spcPct val="100000"/>
              </a:lnSpc>
              <a:buNone/>
              <a:tabLst>
                <a:tab algn="l" pos="0"/>
              </a:tabLst>
            </a:pPr>
            <a:fld id="{F5D789D3-545E-4106-AF1A-B4D3D620ED09}" type="slidenum">
              <a:rPr b="0" lang="en-US" sz="1200" spc="-1" strike="noStrike">
                <a:solidFill>
                  <a:srgbClr val="000000"/>
                </a:solidFill>
                <a:latin typeface="Times New Roman"/>
                <a:ea typeface="+mn-ea"/>
              </a:rPr>
              <a:t>&lt;number&gt;</a:t>
            </a:fld>
            <a:endParaRPr b="0" lang="en-US" sz="1200" spc="-1" strike="noStrike">
              <a:solidFill>
                <a:srgbClr val="000000"/>
              </a:solidFill>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3" name="PlaceHolder 1"/>
          <p:cNvSpPr>
            <a:spLocks noGrp="1"/>
          </p:cNvSpPr>
          <p:nvPr>
            <p:ph type="sldImg"/>
          </p:nvPr>
        </p:nvSpPr>
        <p:spPr>
          <a:xfrm>
            <a:off x="1106640" y="801720"/>
            <a:ext cx="5344920" cy="4008240"/>
          </a:xfrm>
          <a:prstGeom prst="rect">
            <a:avLst/>
          </a:prstGeom>
          <a:ln w="0">
            <a:noFill/>
          </a:ln>
        </p:spPr>
      </p:sp>
      <p:sp>
        <p:nvSpPr>
          <p:cNvPr id="484" name="PlaceHolder 2"/>
          <p:cNvSpPr>
            <a:spLocks noGrp="1"/>
          </p:cNvSpPr>
          <p:nvPr>
            <p:ph type="body"/>
          </p:nvPr>
        </p:nvSpPr>
        <p:spPr>
          <a:xfrm>
            <a:off x="755640" y="5078520"/>
            <a:ext cx="6046560" cy="4809960"/>
          </a:xfrm>
          <a:prstGeom prst="rect">
            <a:avLst/>
          </a:prstGeom>
          <a:noFill/>
          <a:ln w="0">
            <a:noFill/>
          </a:ln>
        </p:spPr>
        <p:txBody>
          <a:bodyPr numCol="1" spcCol="0" lIns="91440" rIns="91440" tIns="45720" bIns="45720" anchor="t">
            <a:noAutofit/>
          </a:bodyPr>
          <a:p>
            <a:pPr marL="216000" indent="0">
              <a:lnSpc>
                <a:spcPct val="100000"/>
              </a:lnSpc>
              <a:buNone/>
              <a:tabLst>
                <a:tab algn="l" pos="0"/>
              </a:tabLst>
            </a:pPr>
            <a:r>
              <a:rPr b="0" lang="en-US" sz="2000" spc="-1" strike="noStrike">
                <a:solidFill>
                  <a:srgbClr val="000000"/>
                </a:solidFill>
                <a:latin typeface="Arial"/>
              </a:rPr>
              <a:t>When there is a queue, the first cars may tell the cars behind if there is an accident or just too much traffic, and this will eventually make intelligent navigation systems re-plan the route of cars programmed to go down already saturated roads. The cars may help the driver to keep safe distance to the car in front, and may refuse dangerous actions like speeding if the weather conditions are unsafe or overtaking if the oncoming car goes too fast. The cars can go by autopilot on highways reducing the risk of fatigue related accidents. </a:t>
            </a:r>
            <a:endParaRPr b="0" lang="en-US" sz="2000" spc="-1" strike="noStrike">
              <a:solidFill>
                <a:srgbClr val="000000"/>
              </a:solidFill>
              <a:latin typeface="Arial"/>
            </a:endParaRPr>
          </a:p>
          <a:p>
            <a:pPr marL="216000" indent="0">
              <a:lnSpc>
                <a:spcPct val="100000"/>
              </a:lnSpc>
              <a:buNone/>
              <a:tabLst>
                <a:tab algn="l" pos="0"/>
              </a:tabLst>
            </a:pPr>
            <a:endParaRPr b="0" lang="en-US" sz="2000" spc="-1" strike="noStrike">
              <a:solidFill>
                <a:srgbClr val="000000"/>
              </a:solidFill>
              <a:latin typeface="Arial"/>
            </a:endParaRPr>
          </a:p>
          <a:p>
            <a:pPr marL="216000" indent="0">
              <a:lnSpc>
                <a:spcPct val="100000"/>
              </a:lnSpc>
              <a:buNone/>
              <a:tabLst>
                <a:tab algn="l" pos="0"/>
              </a:tabLst>
            </a:pPr>
            <a:r>
              <a:rPr b="0" lang="en-US" sz="2000" spc="-1" strike="noStrike">
                <a:solidFill>
                  <a:srgbClr val="000000"/>
                </a:solidFill>
                <a:latin typeface="Arial"/>
              </a:rPr>
              <a:t>Cars will also be able to maintain themselves, calling for the appropriate service based on the self diagnosis of the problem and ensuring that the right replacement parts are in stock. The car will plan the time of service according to the diaries and preferences of the usual driver to minimise the petulance of their lives, and make sure that there is a substitute car available if there would be a need for it. </a:t>
            </a:r>
            <a:endParaRPr b="0" lang="en-US" sz="2000" spc="-1" strike="noStrike">
              <a:solidFill>
                <a:srgbClr val="000000"/>
              </a:solidFill>
              <a:latin typeface="Arial"/>
            </a:endParaRPr>
          </a:p>
        </p:txBody>
      </p:sp>
      <p:sp>
        <p:nvSpPr>
          <p:cNvPr id="485" name="PlaceHolder 3"/>
          <p:cNvSpPr>
            <a:spLocks noGrp="1"/>
          </p:cNvSpPr>
          <p:nvPr>
            <p:ph type="sldNum" idx="67"/>
          </p:nvPr>
        </p:nvSpPr>
        <p:spPr>
          <a:xfrm>
            <a:off x="4281480" y="10155240"/>
            <a:ext cx="3274920" cy="533160"/>
          </a:xfrm>
          <a:prstGeom prst="rect">
            <a:avLst/>
          </a:prstGeom>
          <a:noFill/>
          <a:ln w="0">
            <a:noFill/>
          </a:ln>
        </p:spPr>
        <p:txBody>
          <a:bodyPr lIns="91440" rIns="91440" tIns="45720" bIns="45720" anchor="b">
            <a:noAutofit/>
          </a:bodyPr>
          <a:lstStyle>
            <a:lvl1pPr indent="0" algn="r" defTabSz="914400">
              <a:lnSpc>
                <a:spcPct val="100000"/>
              </a:lnSpc>
              <a:buNone/>
              <a:tabLst>
                <a:tab algn="l" pos="0"/>
              </a:tabLst>
              <a:defRPr b="0" lang="en-US" sz="1200" spc="-1" strike="noStrike">
                <a:solidFill>
                  <a:srgbClr val="000000"/>
                </a:solidFill>
                <a:latin typeface="Times New Roman"/>
                <a:ea typeface="+mn-ea"/>
              </a:defRPr>
            </a:lvl1pPr>
          </a:lstStyle>
          <a:p>
            <a:pPr indent="0" algn="r" defTabSz="914400">
              <a:lnSpc>
                <a:spcPct val="100000"/>
              </a:lnSpc>
              <a:buNone/>
              <a:tabLst>
                <a:tab algn="l" pos="0"/>
              </a:tabLst>
            </a:pPr>
            <a:fld id="{35200C7F-F1A3-4EAB-855C-EED25FD3A577}" type="slidenum">
              <a:rPr b="0" lang="en-US" sz="1200" spc="-1" strike="noStrike">
                <a:solidFill>
                  <a:srgbClr val="000000"/>
                </a:solidFill>
                <a:latin typeface="Times New Roman"/>
                <a:ea typeface="+mn-ea"/>
              </a:rPr>
              <a:t>&lt;number&gt;</a:t>
            </a:fld>
            <a:endParaRPr b="0" lang="en-US" sz="12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6.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B4025B8-AD65-4A3B-AB2D-4DF4060BBB13}"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
        <p:nvSpPr>
          <p:cNvPr id="2" name="PlaceHolder 1"/>
          <p:cNvSpPr>
            <a:spLocks noGrp="1"/>
          </p:cNvSpPr>
          <p:nvPr>
            <p:ph type="ftr" idx="16"/>
          </p:nvPr>
        </p:nvSpPr>
        <p:spPr/>
        <p:txBody>
          <a:bodyPr/>
          <a:p>
            <a:r>
              <a:t>Footer</a:t>
            </a:r>
          </a:p>
        </p:txBody>
      </p:sp>
      <p:sp>
        <p:nvSpPr>
          <p:cNvPr id="3" name="PlaceHolder 2"/>
          <p:cNvSpPr>
            <a:spLocks noGrp="1"/>
          </p:cNvSpPr>
          <p:nvPr>
            <p:ph type="sldNum" idx="17"/>
          </p:nvPr>
        </p:nvSpPr>
        <p:spPr/>
        <p:txBody>
          <a:bodyPr/>
          <a:p>
            <a:fld id="{EF33DA25-496C-4872-AE55-3CDEE13677E3}" type="slidenum">
              <a:t>&lt;#&gt;</a:t>
            </a:fld>
          </a:p>
        </p:txBody>
      </p:sp>
      <p:sp>
        <p:nvSpPr>
          <p:cNvPr id="4" name="PlaceHolder 3"/>
          <p:cNvSpPr>
            <a:spLocks noGrp="1"/>
          </p:cNvSpPr>
          <p:nvPr>
            <p:ph type="dt" idx="18"/>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1">
    <p:spTree>
      <p:nvGrpSpPr>
        <p:cNvPr id="1" name=""/>
        <p:cNvGrpSpPr/>
        <p:nvPr/>
      </p:nvGrpSpPr>
      <p:grpSpPr>
        <a:xfrm>
          <a:off x="0" y="0"/>
          <a:ext cx="0" cy="0"/>
          <a:chOff x="0" y="0"/>
          <a:chExt cx="0" cy="0"/>
        </a:xfrm>
      </p:grpSpPr>
      <p:sp>
        <p:nvSpPr>
          <p:cNvPr id="43"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9"/>
          </p:nvPr>
        </p:nvSpPr>
        <p:spPr/>
        <p:txBody>
          <a:bodyPr/>
          <a:p>
            <a:r>
              <a:t>Footer</a:t>
            </a:r>
          </a:p>
        </p:txBody>
      </p:sp>
      <p:sp>
        <p:nvSpPr>
          <p:cNvPr id="4" name="PlaceHolder 3"/>
          <p:cNvSpPr>
            <a:spLocks noGrp="1"/>
          </p:cNvSpPr>
          <p:nvPr>
            <p:ph type="sldNum" idx="20"/>
          </p:nvPr>
        </p:nvSpPr>
        <p:spPr/>
        <p:txBody>
          <a:bodyPr/>
          <a:p>
            <a:fld id="{3DE3E89C-E6D6-4248-B98C-C196EA35C407}" type="slidenum">
              <a:t>&lt;#&gt;</a:t>
            </a:fld>
          </a:p>
        </p:txBody>
      </p:sp>
      <p:sp>
        <p:nvSpPr>
          <p:cNvPr id="5" name="PlaceHolder 4"/>
          <p:cNvSpPr>
            <a:spLocks noGrp="1"/>
          </p:cNvSpPr>
          <p:nvPr>
            <p:ph type="dt" idx="21"/>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Default 1">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5"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9"/>
          </p:nvPr>
        </p:nvSpPr>
        <p:spPr/>
        <p:txBody>
          <a:bodyPr/>
          <a:p>
            <a:r>
              <a:t>Footer</a:t>
            </a:r>
          </a:p>
        </p:txBody>
      </p:sp>
      <p:sp>
        <p:nvSpPr>
          <p:cNvPr id="5" name="PlaceHolder 4"/>
          <p:cNvSpPr>
            <a:spLocks noGrp="1"/>
          </p:cNvSpPr>
          <p:nvPr>
            <p:ph type="sldNum" idx="20"/>
          </p:nvPr>
        </p:nvSpPr>
        <p:spPr/>
        <p:txBody>
          <a:bodyPr/>
          <a:p>
            <a:fld id="{07A44BCC-A094-4689-9130-44E9AFE8BC1D}" type="slidenum">
              <a:t>&lt;#&gt;</a:t>
            </a:fld>
          </a:p>
        </p:txBody>
      </p:sp>
      <p:sp>
        <p:nvSpPr>
          <p:cNvPr id="6" name="PlaceHolder 5"/>
          <p:cNvSpPr>
            <a:spLocks noGrp="1"/>
          </p:cNvSpPr>
          <p:nvPr>
            <p:ph type="dt" idx="21"/>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22"/>
          </p:nvPr>
        </p:nvSpPr>
        <p:spPr/>
        <p:txBody>
          <a:bodyPr/>
          <a:p>
            <a:r>
              <a:t>Footer</a:t>
            </a:r>
          </a:p>
        </p:txBody>
      </p:sp>
      <p:sp>
        <p:nvSpPr>
          <p:cNvPr id="4" name="PlaceHolder 3"/>
          <p:cNvSpPr>
            <a:spLocks noGrp="1"/>
          </p:cNvSpPr>
          <p:nvPr>
            <p:ph type="sldNum" idx="23"/>
          </p:nvPr>
        </p:nvSpPr>
        <p:spPr/>
        <p:txBody>
          <a:bodyPr/>
          <a:p>
            <a:fld id="{DBFB0143-35AE-4D51-8AE9-0FD693326B5F}" type="slidenum">
              <a:t>&lt;#&gt;</a:t>
            </a:fld>
          </a:p>
        </p:txBody>
      </p:sp>
      <p:sp>
        <p:nvSpPr>
          <p:cNvPr id="5" name="PlaceHolder 4"/>
          <p:cNvSpPr>
            <a:spLocks noGrp="1"/>
          </p:cNvSpPr>
          <p:nvPr>
            <p:ph type="dt" idx="24"/>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Default 2">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8"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25"/>
          </p:nvPr>
        </p:nvSpPr>
        <p:spPr/>
        <p:txBody>
          <a:bodyPr/>
          <a:p>
            <a:r>
              <a:t>Footer</a:t>
            </a:r>
          </a:p>
        </p:txBody>
      </p:sp>
      <p:sp>
        <p:nvSpPr>
          <p:cNvPr id="5" name="PlaceHolder 4"/>
          <p:cNvSpPr>
            <a:spLocks noGrp="1"/>
          </p:cNvSpPr>
          <p:nvPr>
            <p:ph type="sldNum" idx="26"/>
          </p:nvPr>
        </p:nvSpPr>
        <p:spPr/>
        <p:txBody>
          <a:bodyPr/>
          <a:p>
            <a:fld id="{14722594-FC5E-439B-9343-879B89802AF4}" type="slidenum">
              <a:t>&lt;#&gt;</a:t>
            </a:fld>
          </a:p>
        </p:txBody>
      </p:sp>
      <p:sp>
        <p:nvSpPr>
          <p:cNvPr id="6" name="PlaceHolder 5"/>
          <p:cNvSpPr>
            <a:spLocks noGrp="1"/>
          </p:cNvSpPr>
          <p:nvPr>
            <p:ph type="dt" idx="27"/>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 name="PlaceHolder 2"/>
          <p:cNvSpPr>
            <a:spLocks noGrp="1"/>
          </p:cNvSpPr>
          <p:nvPr>
            <p:ph type="subTitle"/>
          </p:nvPr>
        </p:nvSpPr>
        <p:spPr>
          <a:xfrm>
            <a:off x="457200" y="1604520"/>
            <a:ext cx="82292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1DE1AD40-4CEA-4093-B245-ADADA40E001F}"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Blank">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840AD59-E89E-43E1-B3D1-D871A3466A6B}"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Blank">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AB799478-ADD7-4320-A097-C8841543CD7A}"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and Vertical Tex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73773D22-BE0E-4B6C-926B-4B7CC8F846C9}"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Vertical Title and Tex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982EB28F-CB2D-42C3-A817-83A4B310768A}" type="slidenum">
              <a:t>&lt;#&gt;</a:t>
            </a:fld>
          </a:p>
        </p:txBody>
      </p:sp>
      <p:sp>
        <p:nvSpPr>
          <p:cNvPr id="5" name="PlaceHolder 4"/>
          <p:cNvSpPr>
            <a:spLocks noGrp="1"/>
          </p:cNvSpPr>
          <p:nvPr>
            <p:ph type="dt" idx="12"/>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and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3"/>
          </p:nvPr>
        </p:nvSpPr>
        <p:spPr/>
        <p:txBody>
          <a:bodyPr/>
          <a:p>
            <a:r>
              <a:t>Footer</a:t>
            </a:r>
          </a:p>
        </p:txBody>
      </p:sp>
      <p:sp>
        <p:nvSpPr>
          <p:cNvPr id="4" name="PlaceHolder 3"/>
          <p:cNvSpPr>
            <a:spLocks noGrp="1"/>
          </p:cNvSpPr>
          <p:nvPr>
            <p:ph type="sldNum" idx="14"/>
          </p:nvPr>
        </p:nvSpPr>
        <p:spPr/>
        <p:txBody>
          <a:bodyPr/>
          <a:p>
            <a:fld id="{C1D1828A-106D-4F40-B185-0A4468439FC6}" type="slidenum">
              <a:t>&lt;#&gt;</a:t>
            </a:fld>
          </a:p>
        </p:txBody>
      </p:sp>
      <p:sp>
        <p:nvSpPr>
          <p:cNvPr id="5" name="PlaceHolder 4"/>
          <p:cNvSpPr>
            <a:spLocks noGrp="1"/>
          </p:cNvSpPr>
          <p:nvPr>
            <p:ph type="dt" idx="15"/>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1" name="PlaceHolder 2"/>
          <p:cNvSpPr>
            <a:spLocks noGrp="1"/>
          </p:cNvSpPr>
          <p:nvPr>
            <p:ph/>
          </p:nvPr>
        </p:nvSpPr>
        <p:spPr>
          <a:xfrm>
            <a:off x="457200" y="1604520"/>
            <a:ext cx="82292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3"/>
          </p:nvPr>
        </p:nvSpPr>
        <p:spPr/>
        <p:txBody>
          <a:bodyPr/>
          <a:p>
            <a:r>
              <a:t>Footer</a:t>
            </a:r>
          </a:p>
        </p:txBody>
      </p:sp>
      <p:sp>
        <p:nvSpPr>
          <p:cNvPr id="5" name="PlaceHolder 4"/>
          <p:cNvSpPr>
            <a:spLocks noGrp="1"/>
          </p:cNvSpPr>
          <p:nvPr>
            <p:ph type="sldNum" idx="14"/>
          </p:nvPr>
        </p:nvSpPr>
        <p:spPr/>
        <p:txBody>
          <a:bodyPr/>
          <a:p>
            <a:fld id="{EB84DCCF-D4E7-4443-9F8F-7F56154D7747}" type="slidenum">
              <a:t>&lt;#&gt;</a:t>
            </a:fld>
          </a:p>
        </p:txBody>
      </p:sp>
      <p:sp>
        <p:nvSpPr>
          <p:cNvPr id="6" name="PlaceHolder 5"/>
          <p:cNvSpPr>
            <a:spLocks noGrp="1"/>
          </p:cNvSpPr>
          <p:nvPr>
            <p:ph type="dt" idx="15"/>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Defaul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6"/>
          </p:nvPr>
        </p:nvSpPr>
        <p:spPr/>
        <p:txBody>
          <a:bodyPr/>
          <a:p>
            <a:r>
              <a:t>Footer</a:t>
            </a:r>
          </a:p>
        </p:txBody>
      </p:sp>
      <p:sp>
        <p:nvSpPr>
          <p:cNvPr id="4" name="PlaceHolder 3"/>
          <p:cNvSpPr>
            <a:spLocks noGrp="1"/>
          </p:cNvSpPr>
          <p:nvPr>
            <p:ph type="sldNum" idx="17"/>
          </p:nvPr>
        </p:nvSpPr>
        <p:spPr/>
        <p:txBody>
          <a:bodyPr/>
          <a:p>
            <a:fld id="{9EBAEEFC-5810-4090-A154-8E2AD2B00DC9}" type="slidenum">
              <a:t>&lt;#&gt;</a:t>
            </a:fld>
          </a:p>
        </p:txBody>
      </p:sp>
      <p:sp>
        <p:nvSpPr>
          <p:cNvPr id="5" name="PlaceHolder 4"/>
          <p:cNvSpPr>
            <a:spLocks noGrp="1"/>
          </p:cNvSpPr>
          <p:nvPr>
            <p:ph type="dt" idx="18"/>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3.xml"/><Relationship Id="rId3" Type="http://schemas.openxmlformats.org/officeDocument/2006/relationships/slideLayout" Target="../slideLayouts/slideLayout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5.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6.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7.xml"/><Relationship Id="rId3" Type="http://schemas.openxmlformats.org/officeDocument/2006/relationships/slideLayout" Target="../slideLayouts/slideLayout8.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9.xml"/><Relationship Id="rId3" Type="http://schemas.openxmlformats.org/officeDocument/2006/relationships/slideLayout" Target="../slideLayouts/slideLayout10.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11.xml"/><Relationship Id="rId3" Type="http://schemas.openxmlformats.org/officeDocument/2006/relationships/slideLayout" Target="../slideLayouts/slideLayout12.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13.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1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 name="PlaceHolder 2"/>
          <p:cNvSpPr>
            <a:spLocks noGrp="1"/>
          </p:cNvSpPr>
          <p:nvPr>
            <p:ph type="ftr" idx="1"/>
          </p:nvPr>
        </p:nvSpPr>
        <p:spPr>
          <a:xfrm>
            <a:off x="3124080" y="6356520"/>
            <a:ext cx="2893320" cy="362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400" spc="-1" strike="noStrike">
                <a:solidFill>
                  <a:srgbClr val="000000"/>
                </a:solidFill>
                <a:latin typeface="Times New Roman"/>
              </a:defRPr>
            </a:lvl1pPr>
          </a:lstStyle>
          <a:p>
            <a:pPr indent="0" algn="ctr" defTabSz="914400">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 name="PlaceHolder 3"/>
          <p:cNvSpPr>
            <a:spLocks noGrp="1"/>
          </p:cNvSpPr>
          <p:nvPr>
            <p:ph type="sldNum" idx="2"/>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844B078E-B6BF-4883-9B24-AC7CB476502D}"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3" name="PlaceHolder 4"/>
          <p:cNvSpPr>
            <a:spLocks noGrp="1"/>
          </p:cNvSpPr>
          <p:nvPr>
            <p:ph type="dt" idx="3"/>
          </p:nvPr>
        </p:nvSpPr>
        <p:spPr>
          <a:xfrm>
            <a:off x="457200" y="6356520"/>
            <a:ext cx="2131560" cy="3628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9" name="PlaceHolder 1"/>
          <p:cNvSpPr>
            <a:spLocks noGrp="1"/>
          </p:cNvSpPr>
          <p:nvPr>
            <p:ph type="ftr" idx="28"/>
          </p:nvPr>
        </p:nvSpPr>
        <p:spPr>
          <a:xfrm>
            <a:off x="3124080" y="6356520"/>
            <a:ext cx="2893320" cy="362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400" spc="-1" strike="noStrike">
                <a:solidFill>
                  <a:srgbClr val="000000"/>
                </a:solidFill>
                <a:latin typeface="Times New Roman"/>
              </a:defRPr>
            </a:lvl1pPr>
          </a:lstStyle>
          <a:p>
            <a:pPr indent="0" algn="ctr" defTabSz="914400">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0" name="PlaceHolder 2"/>
          <p:cNvSpPr>
            <a:spLocks noGrp="1"/>
          </p:cNvSpPr>
          <p:nvPr>
            <p:ph type="sldNum" idx="29"/>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AF6DFCC9-79D7-42CF-8B49-73FBEF496F10}"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61" name="PlaceHolder 3"/>
          <p:cNvSpPr>
            <a:spLocks noGrp="1"/>
          </p:cNvSpPr>
          <p:nvPr>
            <p:ph type="dt" idx="30"/>
          </p:nvPr>
        </p:nvSpPr>
        <p:spPr>
          <a:xfrm>
            <a:off x="457200" y="6356520"/>
            <a:ext cx="2131560" cy="3628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63" name="PlaceHolder 2"/>
          <p:cNvSpPr>
            <a:spLocks noGrp="1"/>
          </p:cNvSpPr>
          <p:nvPr>
            <p:ph type="body"/>
          </p:nvPr>
        </p:nvSpPr>
        <p:spPr>
          <a:xfrm>
            <a:off x="457200" y="1604520"/>
            <a:ext cx="4015440" cy="3976920"/>
          </a:xfrm>
          <a:prstGeom prst="rect">
            <a:avLst/>
          </a:prstGeom>
          <a:noFill/>
          <a:ln w="0">
            <a:noFill/>
          </a:ln>
        </p:spPr>
        <p:txBody>
          <a:bodyPr lIns="0" rIns="0" tIns="0" bIns="0" anchor="t">
            <a:normAutofit fontScale="92490"/>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64" name="PlaceHolder 3"/>
          <p:cNvSpPr>
            <a:spLocks noGrp="1"/>
          </p:cNvSpPr>
          <p:nvPr>
            <p:ph type="body"/>
          </p:nvPr>
        </p:nvSpPr>
        <p:spPr>
          <a:xfrm>
            <a:off x="4674240" y="1604520"/>
            <a:ext cx="4015440" cy="3976920"/>
          </a:xfrm>
          <a:prstGeom prst="rect">
            <a:avLst/>
          </a:prstGeom>
          <a:noFill/>
          <a:ln w="0">
            <a:noFill/>
          </a:ln>
        </p:spPr>
        <p:txBody>
          <a:bodyPr lIns="0" rIns="0" tIns="0" bIns="0" anchor="t">
            <a:normAutofit fontScale="92490"/>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65" name="PlaceHolder 4"/>
          <p:cNvSpPr>
            <a:spLocks noGrp="1"/>
          </p:cNvSpPr>
          <p:nvPr>
            <p:ph type="ftr" idx="31"/>
          </p:nvPr>
        </p:nvSpPr>
        <p:spPr>
          <a:xfrm>
            <a:off x="3124080" y="6356520"/>
            <a:ext cx="2893320" cy="362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400" spc="-1" strike="noStrike">
                <a:solidFill>
                  <a:srgbClr val="000000"/>
                </a:solidFill>
                <a:latin typeface="Times New Roman"/>
              </a:defRPr>
            </a:lvl1pPr>
          </a:lstStyle>
          <a:p>
            <a:pPr indent="0" algn="ctr" defTabSz="914400">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6" name="PlaceHolder 5"/>
          <p:cNvSpPr>
            <a:spLocks noGrp="1"/>
          </p:cNvSpPr>
          <p:nvPr>
            <p:ph type="sldNum" idx="32"/>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DC02F01F-4592-426C-AE7A-EDE6FB81FDD6}"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67" name="PlaceHolder 6"/>
          <p:cNvSpPr>
            <a:spLocks noGrp="1"/>
          </p:cNvSpPr>
          <p:nvPr>
            <p:ph type="dt" idx="33"/>
          </p:nvPr>
        </p:nvSpPr>
        <p:spPr>
          <a:xfrm>
            <a:off x="457200" y="6356520"/>
            <a:ext cx="2131560" cy="3628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8" name="PlaceHolder 1"/>
          <p:cNvSpPr>
            <a:spLocks noGrp="1"/>
          </p:cNvSpPr>
          <p:nvPr>
            <p:ph type="ftr" idx="34"/>
          </p:nvPr>
        </p:nvSpPr>
        <p:spPr>
          <a:xfrm>
            <a:off x="3124080" y="6356520"/>
            <a:ext cx="2893320" cy="362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400" spc="-1" strike="noStrike">
                <a:solidFill>
                  <a:srgbClr val="000000"/>
                </a:solidFill>
                <a:latin typeface="Times New Roman"/>
              </a:defRPr>
            </a:lvl1pPr>
          </a:lstStyle>
          <a:p>
            <a:pPr indent="0" algn="ctr" defTabSz="914400">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69" name="PlaceHolder 2"/>
          <p:cNvSpPr>
            <a:spLocks noGrp="1"/>
          </p:cNvSpPr>
          <p:nvPr>
            <p:ph type="sldNum" idx="35"/>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1F70328F-EEC4-4BC7-A603-651C7698D520}"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70" name="PlaceHolder 3"/>
          <p:cNvSpPr>
            <a:spLocks noGrp="1"/>
          </p:cNvSpPr>
          <p:nvPr>
            <p:ph type="dt" idx="36"/>
          </p:nvPr>
        </p:nvSpPr>
        <p:spPr>
          <a:xfrm>
            <a:off x="457200" y="6356520"/>
            <a:ext cx="2131560" cy="3628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72" name="PlaceHolder 2"/>
          <p:cNvSpPr>
            <a:spLocks noGrp="1"/>
          </p:cNvSpPr>
          <p:nvPr>
            <p:ph type="ftr" idx="37"/>
          </p:nvPr>
        </p:nvSpPr>
        <p:spPr>
          <a:xfrm>
            <a:off x="3124080" y="6356520"/>
            <a:ext cx="2893320" cy="362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400" spc="-1" strike="noStrike">
                <a:solidFill>
                  <a:srgbClr val="000000"/>
                </a:solidFill>
                <a:latin typeface="Times New Roman"/>
              </a:defRPr>
            </a:lvl1pPr>
          </a:lstStyle>
          <a:p>
            <a:pPr indent="0" algn="ctr" defTabSz="914400">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3" name="PlaceHolder 3"/>
          <p:cNvSpPr>
            <a:spLocks noGrp="1"/>
          </p:cNvSpPr>
          <p:nvPr>
            <p:ph type="sldNum" idx="38"/>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B27F3A41-2C64-4015-9EAC-60CC9C41A877}"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74" name="PlaceHolder 4"/>
          <p:cNvSpPr>
            <a:spLocks noGrp="1"/>
          </p:cNvSpPr>
          <p:nvPr>
            <p:ph type="dt" idx="39"/>
          </p:nvPr>
        </p:nvSpPr>
        <p:spPr>
          <a:xfrm>
            <a:off x="457200" y="6356520"/>
            <a:ext cx="2131560" cy="3628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5" name="PlaceHolder 1"/>
          <p:cNvSpPr>
            <a:spLocks noGrp="1"/>
          </p:cNvSpPr>
          <p:nvPr>
            <p:ph type="ftr" idx="40"/>
          </p:nvPr>
        </p:nvSpPr>
        <p:spPr>
          <a:xfrm>
            <a:off x="3124080" y="6356520"/>
            <a:ext cx="2893320" cy="362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400" spc="-1" strike="noStrike">
                <a:solidFill>
                  <a:srgbClr val="000000"/>
                </a:solidFill>
                <a:latin typeface="Times New Roman"/>
              </a:defRPr>
            </a:lvl1pPr>
          </a:lstStyle>
          <a:p>
            <a:pPr indent="0" algn="ctr" defTabSz="914400">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6" name="PlaceHolder 2"/>
          <p:cNvSpPr>
            <a:spLocks noGrp="1"/>
          </p:cNvSpPr>
          <p:nvPr>
            <p:ph type="sldNum" idx="41"/>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F57F2F7D-772F-470D-8D79-DAE13EFEAC7C}"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77" name="PlaceHolder 3"/>
          <p:cNvSpPr>
            <a:spLocks noGrp="1"/>
          </p:cNvSpPr>
          <p:nvPr>
            <p:ph type="dt" idx="42"/>
          </p:nvPr>
        </p:nvSpPr>
        <p:spPr>
          <a:xfrm>
            <a:off x="457200" y="6356520"/>
            <a:ext cx="2131560" cy="3628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ftr" idx="43"/>
          </p:nvPr>
        </p:nvSpPr>
        <p:spPr>
          <a:xfrm>
            <a:off x="3124080" y="6356520"/>
            <a:ext cx="2893320" cy="362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400" spc="-1" strike="noStrike">
                <a:solidFill>
                  <a:srgbClr val="000000"/>
                </a:solidFill>
                <a:latin typeface="Times New Roman"/>
              </a:defRPr>
            </a:lvl1pPr>
          </a:lstStyle>
          <a:p>
            <a:pPr indent="0" algn="ctr" defTabSz="914400">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79" name="PlaceHolder 2"/>
          <p:cNvSpPr>
            <a:spLocks noGrp="1"/>
          </p:cNvSpPr>
          <p:nvPr>
            <p:ph type="sldNum" idx="44"/>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84BE9F61-E3D7-406B-AE0E-17EF5A444728}"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80" name="PlaceHolder 3"/>
          <p:cNvSpPr>
            <a:spLocks noGrp="1"/>
          </p:cNvSpPr>
          <p:nvPr>
            <p:ph type="dt" idx="45"/>
          </p:nvPr>
        </p:nvSpPr>
        <p:spPr>
          <a:xfrm>
            <a:off x="457200" y="6356520"/>
            <a:ext cx="2131560" cy="3628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1" name="PlaceHolder 1"/>
          <p:cNvSpPr>
            <a:spLocks noGrp="1"/>
          </p:cNvSpPr>
          <p:nvPr>
            <p:ph type="ftr" idx="46"/>
          </p:nvPr>
        </p:nvSpPr>
        <p:spPr>
          <a:xfrm>
            <a:off x="3124080" y="6356520"/>
            <a:ext cx="2893320" cy="362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400" spc="-1" strike="noStrike">
                <a:solidFill>
                  <a:srgbClr val="000000"/>
                </a:solidFill>
                <a:latin typeface="Times New Roman"/>
              </a:defRPr>
            </a:lvl1pPr>
          </a:lstStyle>
          <a:p>
            <a:pPr indent="0" algn="ctr" defTabSz="914400">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2" name="PlaceHolder 2"/>
          <p:cNvSpPr>
            <a:spLocks noGrp="1"/>
          </p:cNvSpPr>
          <p:nvPr>
            <p:ph type="sldNum" idx="47"/>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9A1564EF-DAEB-4D30-BB9F-ABB44E618321}"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83" name="PlaceHolder 3"/>
          <p:cNvSpPr>
            <a:spLocks noGrp="1"/>
          </p:cNvSpPr>
          <p:nvPr>
            <p:ph type="dt" idx="48"/>
          </p:nvPr>
        </p:nvSpPr>
        <p:spPr>
          <a:xfrm>
            <a:off x="457200" y="6356520"/>
            <a:ext cx="2131560" cy="3628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chemeClr val="lt1"/>
        </a:solidFill>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9"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10" name="PlaceHolder 3"/>
          <p:cNvSpPr>
            <a:spLocks noGrp="1"/>
          </p:cNvSpPr>
          <p:nvPr>
            <p:ph type="ftr" idx="4"/>
          </p:nvPr>
        </p:nvSpPr>
        <p:spPr>
          <a:xfrm>
            <a:off x="3124080" y="6356520"/>
            <a:ext cx="2893320" cy="362880"/>
          </a:xfrm>
          <a:prstGeom prst="rect">
            <a:avLst/>
          </a:prstGeom>
          <a:noFill/>
          <a:ln w="0">
            <a:noFill/>
          </a:ln>
        </p:spPr>
        <p:txBody>
          <a:bodyPr lIns="0" rIns="0" tIns="0" bIns="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1" name="PlaceHolder 4"/>
          <p:cNvSpPr>
            <a:spLocks noGrp="1"/>
          </p:cNvSpPr>
          <p:nvPr>
            <p:ph type="sldNum" idx="5"/>
          </p:nvPr>
        </p:nvSpPr>
        <p:spPr>
          <a:xfrm>
            <a:off x="6553080" y="6356520"/>
            <a:ext cx="2131560" cy="362880"/>
          </a:xfrm>
          <a:prstGeom prst="rect">
            <a:avLst/>
          </a:prstGeom>
          <a:noFill/>
          <a:ln w="0">
            <a:noFill/>
          </a:ln>
        </p:spPr>
        <p:txBody>
          <a:bodyPr lIns="0" rIns="0" tIns="0" bIns="0" anchor="ctr">
            <a:noAutofit/>
          </a:bodyPr>
          <a:lstStyle>
            <a:lvl1pPr marL="19440" indent="0" algn="r" defTabSz="457200">
              <a:lnSpc>
                <a:spcPct val="100000"/>
              </a:lnSpc>
              <a:spcBef>
                <a:spcPts val="65"/>
              </a:spcBef>
              <a:buNone/>
              <a:tabLst>
                <a:tab algn="l" pos="0"/>
              </a:tabLst>
              <a:defRPr b="0" lang="en-IN" sz="1000" spc="-1" strike="noStrike">
                <a:solidFill>
                  <a:schemeClr val="lt1">
                    <a:tint val="75000"/>
                  </a:schemeClr>
                </a:solidFill>
                <a:latin typeface="Lexend"/>
              </a:defRPr>
            </a:lvl1pPr>
          </a:lstStyle>
          <a:p>
            <a:pPr marL="19440" indent="0" algn="r" defTabSz="457200">
              <a:lnSpc>
                <a:spcPct val="100000"/>
              </a:lnSpc>
              <a:spcBef>
                <a:spcPts val="65"/>
              </a:spcBef>
              <a:buNone/>
              <a:tabLst>
                <a:tab algn="l" pos="0"/>
              </a:tabLst>
            </a:pPr>
            <a:fld id="{2940136D-73B7-452E-B5AD-54D284AEE8D1}" type="slidenum">
              <a:rPr b="0" lang="en-IN" sz="1000" spc="-1" strike="noStrike">
                <a:solidFill>
                  <a:schemeClr val="lt1">
                    <a:tint val="75000"/>
                  </a:schemeClr>
                </a:solidFill>
                <a:latin typeface="Lexend"/>
              </a:rPr>
              <a:t>&lt;number&gt;</a:t>
            </a:fld>
            <a:endParaRPr b="0" lang="en-US" sz="1000" spc="-1" strike="noStrike">
              <a:solidFill>
                <a:srgbClr val="000000"/>
              </a:solidFill>
              <a:latin typeface="Times New Roman"/>
            </a:endParaRPr>
          </a:p>
        </p:txBody>
      </p:sp>
      <p:sp>
        <p:nvSpPr>
          <p:cNvPr id="12" name="PlaceHolder 5"/>
          <p:cNvSpPr>
            <a:spLocks noGrp="1"/>
          </p:cNvSpPr>
          <p:nvPr>
            <p:ph type="dt" idx="6"/>
          </p:nvPr>
        </p:nvSpPr>
        <p:spPr>
          <a:xfrm>
            <a:off x="457200" y="6356520"/>
            <a:ext cx="2131560" cy="362880"/>
          </a:xfrm>
          <a:prstGeom prst="rect">
            <a:avLst/>
          </a:prstGeom>
          <a:noFill/>
          <a:ln w="0">
            <a:noFill/>
          </a:ln>
        </p:spPr>
        <p:txBody>
          <a:bodyPr lIns="0" rIns="0" tIns="0" bIns="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2" r:id="rId2"/>
    <p:sldLayoutId id="2147483653" r:id="rId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PlaceHolder 1"/>
          <p:cNvSpPr>
            <a:spLocks noGrp="1"/>
          </p:cNvSpPr>
          <p:nvPr>
            <p:ph type="ftr" idx="7"/>
          </p:nvPr>
        </p:nvSpPr>
        <p:spPr>
          <a:xfrm>
            <a:off x="3124080" y="6356520"/>
            <a:ext cx="2893320" cy="362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400" spc="-1" strike="noStrike">
                <a:solidFill>
                  <a:srgbClr val="000000"/>
                </a:solidFill>
                <a:latin typeface="Times New Roman"/>
              </a:defRPr>
            </a:lvl1pPr>
          </a:lstStyle>
          <a:p>
            <a:pPr indent="0" algn="ctr" defTabSz="914400">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17" name="PlaceHolder 2"/>
          <p:cNvSpPr>
            <a:spLocks noGrp="1"/>
          </p:cNvSpPr>
          <p:nvPr>
            <p:ph type="sldNum" idx="8"/>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CF0510CE-8376-483A-959A-045743E06950}"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18" name="PlaceHolder 3"/>
          <p:cNvSpPr>
            <a:spLocks noGrp="1"/>
          </p:cNvSpPr>
          <p:nvPr>
            <p:ph type="dt" idx="9"/>
          </p:nvPr>
        </p:nvSpPr>
        <p:spPr>
          <a:xfrm>
            <a:off x="457200" y="6356520"/>
            <a:ext cx="2131560" cy="3628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5"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PlaceHolder 1"/>
          <p:cNvSpPr>
            <a:spLocks noGrp="1"/>
          </p:cNvSpPr>
          <p:nvPr>
            <p:ph type="ftr" idx="10"/>
          </p:nvPr>
        </p:nvSpPr>
        <p:spPr>
          <a:xfrm>
            <a:off x="3124080" y="6356520"/>
            <a:ext cx="2893320" cy="362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400" spc="-1" strike="noStrike">
                <a:solidFill>
                  <a:srgbClr val="000000"/>
                </a:solidFill>
                <a:latin typeface="Times New Roman"/>
              </a:defRPr>
            </a:lvl1pPr>
          </a:lstStyle>
          <a:p>
            <a:pPr indent="0" algn="ctr" defTabSz="914400">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1" name="PlaceHolder 2"/>
          <p:cNvSpPr>
            <a:spLocks noGrp="1"/>
          </p:cNvSpPr>
          <p:nvPr>
            <p:ph type="sldNum" idx="11"/>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9808189A-ABC1-46FD-B8EA-E9A7C9E4CD81}"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22" name="PlaceHolder 3"/>
          <p:cNvSpPr>
            <a:spLocks noGrp="1"/>
          </p:cNvSpPr>
          <p:nvPr>
            <p:ph type="dt" idx="12"/>
          </p:nvPr>
        </p:nvSpPr>
        <p:spPr>
          <a:xfrm>
            <a:off x="457200" y="6356520"/>
            <a:ext cx="2131560" cy="3628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7"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25"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26" name="PlaceHolder 3"/>
          <p:cNvSpPr>
            <a:spLocks noGrp="1"/>
          </p:cNvSpPr>
          <p:nvPr>
            <p:ph type="ftr" idx="13"/>
          </p:nvPr>
        </p:nvSpPr>
        <p:spPr>
          <a:xfrm>
            <a:off x="3124080" y="6356520"/>
            <a:ext cx="2893320" cy="362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400" spc="-1" strike="noStrike">
                <a:solidFill>
                  <a:srgbClr val="000000"/>
                </a:solidFill>
                <a:latin typeface="Times New Roman"/>
              </a:defRPr>
            </a:lvl1pPr>
          </a:lstStyle>
          <a:p>
            <a:pPr indent="0" algn="ctr" defTabSz="914400">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27" name="PlaceHolder 4"/>
          <p:cNvSpPr>
            <a:spLocks noGrp="1"/>
          </p:cNvSpPr>
          <p:nvPr>
            <p:ph type="sldNum" idx="14"/>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F485E118-4725-44B1-9E61-38993C15A0CB}"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28" name="PlaceHolder 5"/>
          <p:cNvSpPr>
            <a:spLocks noGrp="1"/>
          </p:cNvSpPr>
          <p:nvPr>
            <p:ph type="dt" idx="15"/>
          </p:nvPr>
        </p:nvSpPr>
        <p:spPr>
          <a:xfrm>
            <a:off x="457200" y="6356520"/>
            <a:ext cx="2131560" cy="3628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59" r:id="rId2"/>
    <p:sldLayoutId id="2147483660" r:id="rId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 name="PlaceHolder 1"/>
          <p:cNvSpPr>
            <a:spLocks noGrp="1"/>
          </p:cNvSpPr>
          <p:nvPr>
            <p:ph type="ftr" idx="16"/>
          </p:nvPr>
        </p:nvSpPr>
        <p:spPr>
          <a:xfrm>
            <a:off x="3124080" y="6356520"/>
            <a:ext cx="2893320" cy="362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400" spc="-1" strike="noStrike">
                <a:solidFill>
                  <a:srgbClr val="000000"/>
                </a:solidFill>
                <a:latin typeface="Times New Roman"/>
              </a:defRPr>
            </a:lvl1pPr>
          </a:lstStyle>
          <a:p>
            <a:pPr indent="0" algn="ctr" defTabSz="914400">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33" name="PlaceHolder 2"/>
          <p:cNvSpPr>
            <a:spLocks noGrp="1"/>
          </p:cNvSpPr>
          <p:nvPr>
            <p:ph type="sldNum" idx="17"/>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40828866-36D6-42A1-BDC3-85F7F38CCEB7}"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34" name="PlaceHolder 3"/>
          <p:cNvSpPr>
            <a:spLocks noGrp="1"/>
          </p:cNvSpPr>
          <p:nvPr>
            <p:ph type="dt" idx="18"/>
          </p:nvPr>
        </p:nvSpPr>
        <p:spPr>
          <a:xfrm>
            <a:off x="457200" y="6356520"/>
            <a:ext cx="2131560" cy="3628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35" name="PlaceHolder 4"/>
          <p:cNvSpPr>
            <a:spLocks noGrp="1"/>
          </p:cNvSpPr>
          <p:nvPr>
            <p:ph type="title"/>
          </p:nvPr>
        </p:nvSpPr>
        <p:spPr>
          <a:xfrm>
            <a:off x="457200" y="273600"/>
            <a:ext cx="82292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6"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39" name="PlaceHolder 2"/>
          <p:cNvSpPr>
            <a:spLocks noGrp="1"/>
          </p:cNvSpPr>
          <p:nvPr>
            <p:ph type="ftr" idx="19"/>
          </p:nvPr>
        </p:nvSpPr>
        <p:spPr>
          <a:xfrm>
            <a:off x="3124080" y="6356520"/>
            <a:ext cx="2893320" cy="362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400" spc="-1" strike="noStrike">
                <a:solidFill>
                  <a:srgbClr val="000000"/>
                </a:solidFill>
                <a:latin typeface="Times New Roman"/>
              </a:defRPr>
            </a:lvl1pPr>
          </a:lstStyle>
          <a:p>
            <a:pPr indent="0" algn="ctr" defTabSz="914400">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0" name="PlaceHolder 3"/>
          <p:cNvSpPr>
            <a:spLocks noGrp="1"/>
          </p:cNvSpPr>
          <p:nvPr>
            <p:ph type="sldNum" idx="20"/>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66C0C1BB-B323-4058-8F01-3D375F4193D1}"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41" name="PlaceHolder 4"/>
          <p:cNvSpPr>
            <a:spLocks noGrp="1"/>
          </p:cNvSpPr>
          <p:nvPr>
            <p:ph type="dt" idx="21"/>
          </p:nvPr>
        </p:nvSpPr>
        <p:spPr>
          <a:xfrm>
            <a:off x="457200" y="6356520"/>
            <a:ext cx="2131560" cy="3628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2"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5" r:id="rId2"/>
    <p:sldLayoutId id="2147483666" r:id="rId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7" name="PlaceHolder 2"/>
          <p:cNvSpPr>
            <a:spLocks noGrp="1"/>
          </p:cNvSpPr>
          <p:nvPr>
            <p:ph type="ftr" idx="22"/>
          </p:nvPr>
        </p:nvSpPr>
        <p:spPr>
          <a:xfrm>
            <a:off x="3124080" y="6356520"/>
            <a:ext cx="2893320" cy="362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400" spc="-1" strike="noStrike">
                <a:solidFill>
                  <a:srgbClr val="000000"/>
                </a:solidFill>
                <a:latin typeface="Times New Roman"/>
              </a:defRPr>
            </a:lvl1pPr>
          </a:lstStyle>
          <a:p>
            <a:pPr indent="0" algn="ctr" defTabSz="914400">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8" name="PlaceHolder 3"/>
          <p:cNvSpPr>
            <a:spLocks noGrp="1"/>
          </p:cNvSpPr>
          <p:nvPr>
            <p:ph type="sldNum" idx="23"/>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1D2B0823-1B62-4FBB-A581-777E079D626F}"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49" name="PlaceHolder 4"/>
          <p:cNvSpPr>
            <a:spLocks noGrp="1"/>
          </p:cNvSpPr>
          <p:nvPr>
            <p:ph type="dt" idx="24"/>
          </p:nvPr>
        </p:nvSpPr>
        <p:spPr>
          <a:xfrm>
            <a:off x="457200" y="6356520"/>
            <a:ext cx="2131560" cy="3628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50" name="PlaceHolder 5"/>
          <p:cNvSpPr>
            <a:spLocks noGrp="1"/>
          </p:cNvSpPr>
          <p:nvPr>
            <p:ph type="body"/>
          </p:nvPr>
        </p:nvSpPr>
        <p:spPr>
          <a:xfrm>
            <a:off x="457200" y="1604520"/>
            <a:ext cx="82292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8"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53" name="PlaceHolder 2"/>
          <p:cNvSpPr>
            <a:spLocks noGrp="1"/>
          </p:cNvSpPr>
          <p:nvPr>
            <p:ph type="body"/>
          </p:nvPr>
        </p:nvSpPr>
        <p:spPr>
          <a:xfrm>
            <a:off x="457200" y="1604520"/>
            <a:ext cx="8228880" cy="39769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
        <p:nvSpPr>
          <p:cNvPr id="54" name="PlaceHolder 3"/>
          <p:cNvSpPr>
            <a:spLocks noGrp="1"/>
          </p:cNvSpPr>
          <p:nvPr>
            <p:ph type="ftr" idx="25"/>
          </p:nvPr>
        </p:nvSpPr>
        <p:spPr>
          <a:xfrm>
            <a:off x="3124080" y="6356520"/>
            <a:ext cx="2893320" cy="362880"/>
          </a:xfrm>
          <a:prstGeom prst="rect">
            <a:avLst/>
          </a:prstGeom>
          <a:noFill/>
          <a:ln w="0">
            <a:noFill/>
          </a:ln>
        </p:spPr>
        <p:txBody>
          <a:bodyPr lIns="91440" rIns="91440" tIns="45720" bIns="45720" anchor="ctr">
            <a:noAutofit/>
          </a:bodyPr>
          <a:lstStyle>
            <a:lvl1pPr indent="0" algn="ctr" defTabSz="914400">
              <a:lnSpc>
                <a:spcPct val="100000"/>
              </a:lnSpc>
              <a:buNone/>
              <a:tabLst>
                <a:tab algn="l" pos="0"/>
              </a:tabLst>
              <a:defRPr b="0" lang="en-US" sz="1400" spc="-1" strike="noStrike">
                <a:solidFill>
                  <a:srgbClr val="000000"/>
                </a:solidFill>
                <a:latin typeface="Times New Roman"/>
              </a:defRPr>
            </a:lvl1pPr>
          </a:lstStyle>
          <a:p>
            <a:pPr indent="0" algn="ctr" defTabSz="914400">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55" name="PlaceHolder 4"/>
          <p:cNvSpPr>
            <a:spLocks noGrp="1"/>
          </p:cNvSpPr>
          <p:nvPr>
            <p:ph type="sldNum" idx="26"/>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5FE91245-E996-44E2-835B-FDC4CE2F3EDF}"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56" name="PlaceHolder 5"/>
          <p:cNvSpPr>
            <a:spLocks noGrp="1"/>
          </p:cNvSpPr>
          <p:nvPr>
            <p:ph type="dt" idx="27"/>
          </p:nvPr>
        </p:nvSpPr>
        <p:spPr>
          <a:xfrm>
            <a:off x="457200" y="6356520"/>
            <a:ext cx="2131560" cy="362880"/>
          </a:xfrm>
          <a:prstGeom prst="rect">
            <a:avLst/>
          </a:prstGeom>
          <a:noFill/>
          <a:ln w="0">
            <a:noFill/>
          </a:ln>
        </p:spPr>
        <p:txBody>
          <a:bodyPr lIns="91440" rIns="91440" tIns="45720" bIns="4572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sldLayoutIdLst>
    <p:sldLayoutId id="2147483670"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3.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20" Type="http://schemas.openxmlformats.org/officeDocument/2006/relationships/image" Target="../media/image19.png"/><Relationship Id="rId21" Type="http://schemas.openxmlformats.org/officeDocument/2006/relationships/image" Target="../media/image20.png"/><Relationship Id="rId22" Type="http://schemas.openxmlformats.org/officeDocument/2006/relationships/image" Target="../media/image21.png"/><Relationship Id="rId23" Type="http://schemas.openxmlformats.org/officeDocument/2006/relationships/image" Target="../media/image22.png"/><Relationship Id="rId24" Type="http://schemas.openxmlformats.org/officeDocument/2006/relationships/hyperlink" Target="mailto:contact@spkadvisory.com" TargetMode="External"/><Relationship Id="rId25" Type="http://schemas.openxmlformats.org/officeDocument/2006/relationships/image" Target="../media/image23.png"/><Relationship Id="rId26" Type="http://schemas.openxmlformats.org/officeDocument/2006/relationships/image" Target="../media/image24.png"/><Relationship Id="rId27" Type="http://schemas.openxmlformats.org/officeDocument/2006/relationships/image" Target="../media/image25.png"/><Relationship Id="rId28" Type="http://schemas.openxmlformats.org/officeDocument/2006/relationships/image" Target="../media/image26.png"/><Relationship Id="rId29" Type="http://schemas.openxmlformats.org/officeDocument/2006/relationships/hyperlink" Target="http://www.spkadvisory.com/" TargetMode="External"/><Relationship Id="rId30" Type="http://schemas.openxmlformats.org/officeDocument/2006/relationships/slideLayout" Target="../slideLayouts/slideLayout4.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100.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image" Target="../media/image103.jpeg"/><Relationship Id="rId2" Type="http://schemas.openxmlformats.org/officeDocument/2006/relationships/slideLayout" Target="../slideLayouts/slideLayout13.xml"/>
</Relationships>
</file>

<file path=ppt/slides/_rels/slide102.xml.rels><?xml version="1.0" encoding="UTF-8"?>
<Relationships xmlns="http://schemas.openxmlformats.org/package/2006/relationships"><Relationship Id="rId1" Type="http://schemas.openxmlformats.org/officeDocument/2006/relationships/image" Target="../media/image104.jpeg"/><Relationship Id="rId2" Type="http://schemas.openxmlformats.org/officeDocument/2006/relationships/slideLayout" Target="../slideLayouts/slideLayout13.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4.xml"/>
</Relationships>
</file>

<file path=ppt/slides/_rels/slide104.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slideLayout" Target="../slideLayouts/slideLayout14.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image" Target="../media/image106.png"/><Relationship Id="rId2"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0.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38.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slideLayout" Target="../slideLayouts/slideLayout8.xml"/>
</Relationships>
</file>

<file path=ppt/slides/_rels/slide39.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8.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40.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8.xml"/>
</Relationships>
</file>

<file path=ppt/slides/_rels/slide41.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8.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46.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8.xml"/>
</Relationships>
</file>

<file path=ppt/slides/_rels/slide4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8.xml"/><Relationship Id="rId4"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4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8.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5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8.xml"/>
</Relationships>
</file>

<file path=ppt/slides/_rels/slide51.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8.xml"/>
</Relationships>
</file>

<file path=ppt/slides/_rels/slide52.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8.xml"/>
</Relationships>
</file>

<file path=ppt/slides/_rels/slide53.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jpeg"/><Relationship Id="rId8" Type="http://schemas.openxmlformats.org/officeDocument/2006/relationships/slideLayout" Target="../slideLayouts/slideLayout10.xml"/>
</Relationships>
</file>

<file path=ppt/slides/_rels/slide54.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8.xml"/>
</Relationships>
</file>

<file path=ppt/slides/_rels/slide5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8.xml"/>
</Relationships>
</file>

<file path=ppt/slides/_rels/slide56.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slideLayout" Target="../slideLayouts/slideLayout10.xml"/>
</Relationships>
</file>

<file path=ppt/slides/_rels/slide57.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8.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59.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8.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61.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hyperlink" Target="https://www.researchgate.net/profile/Francis_Dacosta?_sg=ic4RdTww57RmAD0J-84I9lSVCJbCmLpciXjSLmENsUPIsb2-GZQTnevPeifc6FrzmemyMGE.3i3qvO-JpJCAIQeFnwKWrRpNRvE266KIjRhnb0yh2P9ZvUWw84sSsyZ2XOaMBAiMl_f05aKTewbNkgwXS4W5Qw" TargetMode="External"/><Relationship Id="rId3" Type="http://schemas.openxmlformats.org/officeDocument/2006/relationships/slideLayout" Target="../slideLayouts/slideLayout8.xml"/>
</Relationships>
</file>

<file path=ppt/slides/_rels/slide6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8.xml"/>
</Relationships>
</file>

<file path=ppt/slides/_rels/slide63.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8.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62.jpeg"/><Relationship Id="rId2" Type="http://schemas.openxmlformats.org/officeDocument/2006/relationships/slideLayout" Target="../slideLayouts/slideLayout8.xml"/>
</Relationships>
</file>

<file path=ppt/slides/_rels/slide66.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8.xml"/><Relationship Id="rId3"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image" Target="../media/image64.wmf"/><Relationship Id="rId2" Type="http://schemas.openxmlformats.org/officeDocument/2006/relationships/slideLayout" Target="../slideLayouts/slideLayout8.xml"/>
</Relationships>
</file>

<file path=ppt/slides/_rels/slide68.xml.rels><?xml version="1.0" encoding="UTF-8"?>
<Relationships xmlns="http://schemas.openxmlformats.org/package/2006/relationships"><Relationship Id="rId1" Type="http://schemas.openxmlformats.org/officeDocument/2006/relationships/image" Target="../media/image65.jpeg"/><Relationship Id="rId2" Type="http://schemas.openxmlformats.org/officeDocument/2006/relationships/slideLayout" Target="../slideLayouts/slideLayout8.xml"/><Relationship Id="rId3"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image" Target="../media/image66.jpeg"/><Relationship Id="rId2" Type="http://schemas.openxmlformats.org/officeDocument/2006/relationships/slideLayout" Target="../slideLayouts/slideLayout8.xml"/><Relationship Id="rId3"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70.xml.rels><?xml version="1.0" encoding="UTF-8"?>
<Relationships xmlns="http://schemas.openxmlformats.org/package/2006/relationships"><Relationship Id="rId1" Type="http://schemas.openxmlformats.org/officeDocument/2006/relationships/image" Target="../media/image67.wmf"/><Relationship Id="rId2" Type="http://schemas.openxmlformats.org/officeDocument/2006/relationships/slideLayout" Target="../slideLayouts/slideLayout8.xml"/>
</Relationships>
</file>

<file path=ppt/slides/_rels/slide71.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slideLayout" Target="../slideLayouts/slideLayout8.xml"/>
</Relationships>
</file>

<file path=ppt/slides/_rels/slide72.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2.xml"/>
</Relationships>
</file>

<file path=ppt/slides/_rels/slide73.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8.xml"/>
</Relationships>
</file>

<file path=ppt/slides/_rels/slide74.xml.rels><?xml version="1.0" encoding="UTF-8"?>
<Relationships xmlns="http://schemas.openxmlformats.org/package/2006/relationships"><Relationship Id="rId1" Type="http://schemas.openxmlformats.org/officeDocument/2006/relationships/image" Target="../media/image73.jpeg"/><Relationship Id="rId2" Type="http://schemas.openxmlformats.org/officeDocument/2006/relationships/slideLayout" Target="../slideLayouts/slideLayout8.xml"/>
</Relationships>
</file>

<file path=ppt/slides/_rels/slide75.xml.rels><?xml version="1.0" encoding="UTF-8"?>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8.xml"/>
</Relationships>
</file>

<file path=ppt/slides/_rels/slide76.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8.xml"/>
</Relationships>
</file>

<file path=ppt/slides/_rels/slide77.xml.rels><?xml version="1.0" encoding="UTF-8"?>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8.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79.xml.rels><?xml version="1.0" encoding="UTF-8"?>
<Relationships xmlns="http://schemas.openxmlformats.org/package/2006/relationships"><Relationship Id="rId1" Type="http://schemas.openxmlformats.org/officeDocument/2006/relationships/image" Target="../media/image77.jpeg"/><Relationship Id="rId2" Type="http://schemas.openxmlformats.org/officeDocument/2006/relationships/slideLayout" Target="../slideLayouts/slideLayout10.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81.xml.rels><?xml version="1.0" encoding="UTF-8"?>
<Relationships xmlns="http://schemas.openxmlformats.org/package/2006/relationships"><Relationship Id="rId1" Type="http://schemas.openxmlformats.org/officeDocument/2006/relationships/image" Target="../media/image78.jpeg"/><Relationship Id="rId2" Type="http://schemas.openxmlformats.org/officeDocument/2006/relationships/slideLayout" Target="../slideLayouts/slideLayout8.xml"/>
</Relationships>
</file>

<file path=ppt/slides/_rels/slide82.xml.rels><?xml version="1.0" encoding="UTF-8"?>
<Relationships xmlns="http://schemas.openxmlformats.org/package/2006/relationships"><Relationship Id="rId1" Type="http://schemas.openxmlformats.org/officeDocument/2006/relationships/image" Target="../media/image79.jpeg"/><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84.xml.rels><?xml version="1.0" encoding="UTF-8"?>
<Relationships xmlns="http://schemas.openxmlformats.org/package/2006/relationships"><Relationship Id="rId1" Type="http://schemas.openxmlformats.org/officeDocument/2006/relationships/image" Target="../media/image80.jpeg"/><Relationship Id="rId2"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image" Target="../media/image81.jpeg"/><Relationship Id="rId2" Type="http://schemas.openxmlformats.org/officeDocument/2006/relationships/image" Target="../media/image82.png"/><Relationship Id="rId3" Type="http://schemas.openxmlformats.org/officeDocument/2006/relationships/slideLayout" Target="../slideLayouts/slideLayout8.xml"/>
</Relationships>
</file>

<file path=ppt/slides/_rels/slide86.xml.rels><?xml version="1.0" encoding="UTF-8"?>
<Relationships xmlns="http://schemas.openxmlformats.org/package/2006/relationships"><Relationship Id="rId1" Type="http://schemas.openxmlformats.org/officeDocument/2006/relationships/image" Target="../media/image83.png"/><Relationship Id="rId2"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image" Target="../media/image84.jpeg"/><Relationship Id="rId2"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image" Target="../media/image85.jpeg"/><Relationship Id="rId2" Type="http://schemas.openxmlformats.org/officeDocument/2006/relationships/image" Target="../media/image86.png"/><Relationship Id="rId3" Type="http://schemas.openxmlformats.org/officeDocument/2006/relationships/slideLayout" Target="../slideLayouts/slideLayout8.xml"/>
</Relationships>
</file>

<file path=ppt/slides/_rels/slide89.xml.rels><?xml version="1.0" encoding="UTF-8"?>
<Relationships xmlns="http://schemas.openxmlformats.org/package/2006/relationships"><Relationship Id="rId1" Type="http://schemas.openxmlformats.org/officeDocument/2006/relationships/image" Target="../media/image87.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8.xml"/>
</Relationships>
</file>

<file path=ppt/slides/_rels/slide90.xml.rels><?xml version="1.0" encoding="UTF-8"?>
<Relationships xmlns="http://schemas.openxmlformats.org/package/2006/relationships"><Relationship Id="rId1" Type="http://schemas.openxmlformats.org/officeDocument/2006/relationships/image" Target="../media/image88.png"/><Relationship Id="rId2" Type="http://schemas.openxmlformats.org/officeDocument/2006/relationships/image" Target="../media/image89.png"/><Relationship Id="rId3" Type="http://schemas.openxmlformats.org/officeDocument/2006/relationships/image" Target="../media/image90.jpeg"/><Relationship Id="rId4" Type="http://schemas.openxmlformats.org/officeDocument/2006/relationships/image" Target="../media/image91.png"/><Relationship Id="rId5"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image" Target="../media/image89.png"/><Relationship Id="rId4" Type="http://schemas.openxmlformats.org/officeDocument/2006/relationships/image" Target="../media/image90.jpeg"/><Relationship Id="rId5"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image" Target="../media/image95.png"/><Relationship Id="rId2"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image" Target="../media/image99.png"/><Relationship Id="rId2"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image" Target="../media/image100.png"/><Relationship Id="rId2"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image" Target="../media/image101.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object 2"/>
          <p:cNvSpPr/>
          <p:nvPr/>
        </p:nvSpPr>
        <p:spPr>
          <a:xfrm>
            <a:off x="-6120" y="360"/>
            <a:ext cx="9142560" cy="6856200"/>
          </a:xfrm>
          <a:prstGeom prst="rect">
            <a:avLst/>
          </a:prstGeom>
          <a:blipFill rotWithShape="0">
            <a:blip r:embed="rId1"/>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91" name="object 3"/>
          <p:cNvSpPr/>
          <p:nvPr/>
        </p:nvSpPr>
        <p:spPr>
          <a:xfrm>
            <a:off x="4029480" y="2410560"/>
            <a:ext cx="212400" cy="407880"/>
          </a:xfrm>
          <a:custGeom>
            <a:avLst/>
            <a:gdLst>
              <a:gd name="textAreaLeft" fmla="*/ 0 w 212400"/>
              <a:gd name="textAreaRight" fmla="*/ 213840 w 212400"/>
              <a:gd name="textAreaTop" fmla="*/ 0 h 407880"/>
              <a:gd name="textAreaBottom" fmla="*/ 409320 h 407880"/>
            </a:gdLst>
            <a:ahLst/>
            <a:rect l="textAreaLeft" t="textAreaTop" r="textAreaRight" b="textAreaBottom"/>
            <a:pathLst>
              <a:path w="469900" h="675004">
                <a:moveTo>
                  <a:pt x="60123" y="462403"/>
                </a:moveTo>
                <a:lnTo>
                  <a:pt x="18659" y="476624"/>
                </a:lnTo>
                <a:lnTo>
                  <a:pt x="0" y="512874"/>
                </a:lnTo>
                <a:lnTo>
                  <a:pt x="534" y="520800"/>
                </a:lnTo>
                <a:lnTo>
                  <a:pt x="14883" y="559319"/>
                </a:lnTo>
                <a:lnTo>
                  <a:pt x="42763" y="596327"/>
                </a:lnTo>
                <a:lnTo>
                  <a:pt x="80502" y="628197"/>
                </a:lnTo>
                <a:lnTo>
                  <a:pt x="126235" y="652830"/>
                </a:lnTo>
                <a:lnTo>
                  <a:pt x="178675" y="669178"/>
                </a:lnTo>
                <a:lnTo>
                  <a:pt x="235772" y="674859"/>
                </a:lnTo>
                <a:lnTo>
                  <a:pt x="259996" y="673885"/>
                </a:lnTo>
                <a:lnTo>
                  <a:pt x="306028" y="666108"/>
                </a:lnTo>
                <a:lnTo>
                  <a:pt x="348524" y="650767"/>
                </a:lnTo>
                <a:lnTo>
                  <a:pt x="385609" y="629127"/>
                </a:lnTo>
                <a:lnTo>
                  <a:pt x="416878" y="601532"/>
                </a:lnTo>
                <a:lnTo>
                  <a:pt x="441640" y="568992"/>
                </a:lnTo>
                <a:lnTo>
                  <a:pt x="445314" y="562286"/>
                </a:lnTo>
                <a:lnTo>
                  <a:pt x="239919" y="562286"/>
                </a:lnTo>
                <a:lnTo>
                  <a:pt x="218326" y="561208"/>
                </a:lnTo>
                <a:lnTo>
                  <a:pt x="179414" y="552555"/>
                </a:lnTo>
                <a:lnTo>
                  <a:pt x="131753" y="524019"/>
                </a:lnTo>
                <a:lnTo>
                  <a:pt x="107117" y="495943"/>
                </a:lnTo>
                <a:lnTo>
                  <a:pt x="97588" y="484626"/>
                </a:lnTo>
                <a:lnTo>
                  <a:pt x="88138" y="475619"/>
                </a:lnTo>
                <a:lnTo>
                  <a:pt x="78775" y="468920"/>
                </a:lnTo>
                <a:lnTo>
                  <a:pt x="69505" y="464530"/>
                </a:lnTo>
                <a:lnTo>
                  <a:pt x="60123" y="462403"/>
                </a:lnTo>
                <a:close/>
              </a:path>
              <a:path w="469900" h="675004">
                <a:moveTo>
                  <a:pt x="236809" y="0"/>
                </a:moveTo>
                <a:lnTo>
                  <a:pt x="194075" y="3573"/>
                </a:lnTo>
                <a:lnTo>
                  <a:pt x="153052" y="14261"/>
                </a:lnTo>
                <a:lnTo>
                  <a:pt x="115294" y="31479"/>
                </a:lnTo>
                <a:lnTo>
                  <a:pt x="82468" y="54532"/>
                </a:lnTo>
                <a:lnTo>
                  <a:pt x="55169" y="82897"/>
                </a:lnTo>
                <a:lnTo>
                  <a:pt x="33957" y="116226"/>
                </a:lnTo>
                <a:lnTo>
                  <a:pt x="20350" y="154003"/>
                </a:lnTo>
                <a:lnTo>
                  <a:pt x="15831" y="195585"/>
                </a:lnTo>
                <a:lnTo>
                  <a:pt x="16884" y="216470"/>
                </a:lnTo>
                <a:lnTo>
                  <a:pt x="25302" y="254214"/>
                </a:lnTo>
                <a:lnTo>
                  <a:pt x="52864" y="301346"/>
                </a:lnTo>
                <a:lnTo>
                  <a:pt x="95383" y="338739"/>
                </a:lnTo>
                <a:lnTo>
                  <a:pt x="131173" y="358446"/>
                </a:lnTo>
                <a:lnTo>
                  <a:pt x="172492" y="374140"/>
                </a:lnTo>
                <a:lnTo>
                  <a:pt x="218123" y="386603"/>
                </a:lnTo>
                <a:lnTo>
                  <a:pt x="242505" y="391652"/>
                </a:lnTo>
                <a:lnTo>
                  <a:pt x="252627" y="394018"/>
                </a:lnTo>
                <a:lnTo>
                  <a:pt x="293217" y="404329"/>
                </a:lnTo>
                <a:lnTo>
                  <a:pt x="327849" y="420251"/>
                </a:lnTo>
                <a:lnTo>
                  <a:pt x="354561" y="454986"/>
                </a:lnTo>
                <a:lnTo>
                  <a:pt x="357091" y="476624"/>
                </a:lnTo>
                <a:lnTo>
                  <a:pt x="356519" y="485747"/>
                </a:lnTo>
                <a:lnTo>
                  <a:pt x="335303" y="527391"/>
                </a:lnTo>
                <a:lnTo>
                  <a:pt x="302605" y="549540"/>
                </a:lnTo>
                <a:lnTo>
                  <a:pt x="261503" y="560896"/>
                </a:lnTo>
                <a:lnTo>
                  <a:pt x="239919" y="562286"/>
                </a:lnTo>
                <a:lnTo>
                  <a:pt x="445314" y="562286"/>
                </a:lnTo>
                <a:lnTo>
                  <a:pt x="465175" y="511993"/>
                </a:lnTo>
                <a:lnTo>
                  <a:pt x="469723" y="470006"/>
                </a:lnTo>
                <a:lnTo>
                  <a:pt x="468701" y="448993"/>
                </a:lnTo>
                <a:lnTo>
                  <a:pt x="460526" y="411478"/>
                </a:lnTo>
                <a:lnTo>
                  <a:pt x="434375" y="366045"/>
                </a:lnTo>
                <a:lnTo>
                  <a:pt x="396102" y="331481"/>
                </a:lnTo>
                <a:lnTo>
                  <a:pt x="348586" y="306315"/>
                </a:lnTo>
                <a:lnTo>
                  <a:pt x="295830" y="288217"/>
                </a:lnTo>
                <a:lnTo>
                  <a:pt x="232810" y="273300"/>
                </a:lnTo>
                <a:lnTo>
                  <a:pt x="218935" y="270023"/>
                </a:lnTo>
                <a:lnTo>
                  <a:pt x="181990" y="258567"/>
                </a:lnTo>
                <a:lnTo>
                  <a:pt x="146051" y="237080"/>
                </a:lnTo>
                <a:lnTo>
                  <a:pt x="128404" y="194580"/>
                </a:lnTo>
                <a:lnTo>
                  <a:pt x="128935" y="185436"/>
                </a:lnTo>
                <a:lnTo>
                  <a:pt x="147068" y="146829"/>
                </a:lnTo>
                <a:lnTo>
                  <a:pt x="185547" y="121474"/>
                </a:lnTo>
                <a:lnTo>
                  <a:pt x="227395" y="112921"/>
                </a:lnTo>
                <a:lnTo>
                  <a:pt x="238893" y="112562"/>
                </a:lnTo>
                <a:lnTo>
                  <a:pt x="442893" y="112562"/>
                </a:lnTo>
                <a:lnTo>
                  <a:pt x="442489" y="108122"/>
                </a:lnTo>
                <a:lnTo>
                  <a:pt x="421610" y="75036"/>
                </a:lnTo>
                <a:lnTo>
                  <a:pt x="390555" y="46436"/>
                </a:lnTo>
                <a:lnTo>
                  <a:pt x="353538" y="24648"/>
                </a:lnTo>
                <a:lnTo>
                  <a:pt x="311919" y="9745"/>
                </a:lnTo>
                <a:lnTo>
                  <a:pt x="267211" y="1565"/>
                </a:lnTo>
                <a:lnTo>
                  <a:pt x="252065" y="391"/>
                </a:lnTo>
                <a:lnTo>
                  <a:pt x="236809" y="0"/>
                </a:lnTo>
                <a:close/>
              </a:path>
              <a:path w="469900" h="675004">
                <a:moveTo>
                  <a:pt x="442893" y="112562"/>
                </a:moveTo>
                <a:lnTo>
                  <a:pt x="238893" y="112562"/>
                </a:lnTo>
                <a:lnTo>
                  <a:pt x="248945" y="112746"/>
                </a:lnTo>
                <a:lnTo>
                  <a:pt x="258397" y="113293"/>
                </a:lnTo>
                <a:lnTo>
                  <a:pt x="297870" y="121482"/>
                </a:lnTo>
                <a:lnTo>
                  <a:pt x="337000" y="143648"/>
                </a:lnTo>
                <a:lnTo>
                  <a:pt x="357151" y="159785"/>
                </a:lnTo>
                <a:lnTo>
                  <a:pt x="363350" y="163890"/>
                </a:lnTo>
                <a:lnTo>
                  <a:pt x="369789" y="166769"/>
                </a:lnTo>
                <a:lnTo>
                  <a:pt x="382930" y="169890"/>
                </a:lnTo>
                <a:lnTo>
                  <a:pt x="389286" y="170466"/>
                </a:lnTo>
                <a:lnTo>
                  <a:pt x="395558" y="169890"/>
                </a:lnTo>
                <a:lnTo>
                  <a:pt x="401746" y="169387"/>
                </a:lnTo>
                <a:lnTo>
                  <a:pt x="407662" y="167890"/>
                </a:lnTo>
                <a:lnTo>
                  <a:pt x="418678" y="163063"/>
                </a:lnTo>
                <a:lnTo>
                  <a:pt x="423369" y="159995"/>
                </a:lnTo>
                <a:lnTo>
                  <a:pt x="427159" y="156131"/>
                </a:lnTo>
                <a:lnTo>
                  <a:pt x="430604" y="153094"/>
                </a:lnTo>
                <a:lnTo>
                  <a:pt x="443525" y="119137"/>
                </a:lnTo>
                <a:lnTo>
                  <a:pt x="442893" y="112562"/>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92" name="object 4"/>
          <p:cNvSpPr/>
          <p:nvPr/>
        </p:nvSpPr>
        <p:spPr>
          <a:xfrm>
            <a:off x="4302000" y="2413440"/>
            <a:ext cx="223920" cy="401400"/>
          </a:xfrm>
          <a:custGeom>
            <a:avLst/>
            <a:gdLst>
              <a:gd name="textAreaLeft" fmla="*/ 0 w 223920"/>
              <a:gd name="textAreaRight" fmla="*/ 225360 w 223920"/>
              <a:gd name="textAreaTop" fmla="*/ 0 h 401400"/>
              <a:gd name="textAreaBottom" fmla="*/ 402840 h 401400"/>
            </a:gdLst>
            <a:ahLst/>
            <a:rect l="textAreaLeft" t="textAreaTop" r="textAreaRight" b="textAreaBottom"/>
            <a:pathLst>
              <a:path w="495300" h="664210">
                <a:moveTo>
                  <a:pt x="246411" y="0"/>
                </a:moveTo>
                <a:lnTo>
                  <a:pt x="48050" y="0"/>
                </a:lnTo>
                <a:lnTo>
                  <a:pt x="40689" y="1486"/>
                </a:lnTo>
                <a:lnTo>
                  <a:pt x="33946" y="4397"/>
                </a:lnTo>
                <a:lnTo>
                  <a:pt x="27224" y="7392"/>
                </a:lnTo>
                <a:lnTo>
                  <a:pt x="21360" y="11339"/>
                </a:lnTo>
                <a:lnTo>
                  <a:pt x="16376" y="16376"/>
                </a:lnTo>
                <a:lnTo>
                  <a:pt x="11298" y="21402"/>
                </a:lnTo>
                <a:lnTo>
                  <a:pt x="7350" y="27308"/>
                </a:lnTo>
                <a:lnTo>
                  <a:pt x="1444" y="41150"/>
                </a:lnTo>
                <a:lnTo>
                  <a:pt x="0" y="48584"/>
                </a:lnTo>
                <a:lnTo>
                  <a:pt x="0" y="616452"/>
                </a:lnTo>
                <a:lnTo>
                  <a:pt x="1444" y="623813"/>
                </a:lnTo>
                <a:lnTo>
                  <a:pt x="4397" y="630504"/>
                </a:lnTo>
                <a:lnTo>
                  <a:pt x="7350" y="637279"/>
                </a:lnTo>
                <a:lnTo>
                  <a:pt x="11298" y="643100"/>
                </a:lnTo>
                <a:lnTo>
                  <a:pt x="16376" y="647886"/>
                </a:lnTo>
                <a:lnTo>
                  <a:pt x="21360" y="652744"/>
                </a:lnTo>
                <a:lnTo>
                  <a:pt x="27224" y="656608"/>
                </a:lnTo>
                <a:lnTo>
                  <a:pt x="40689" y="662513"/>
                </a:lnTo>
                <a:lnTo>
                  <a:pt x="48050" y="664000"/>
                </a:lnTo>
                <a:lnTo>
                  <a:pt x="63631" y="664000"/>
                </a:lnTo>
                <a:lnTo>
                  <a:pt x="70877" y="662513"/>
                </a:lnTo>
                <a:lnTo>
                  <a:pt x="84709" y="656608"/>
                </a:lnTo>
                <a:lnTo>
                  <a:pt x="90782" y="652744"/>
                </a:lnTo>
                <a:lnTo>
                  <a:pt x="95976" y="647886"/>
                </a:lnTo>
                <a:lnTo>
                  <a:pt x="101169" y="643100"/>
                </a:lnTo>
                <a:lnTo>
                  <a:pt x="105200" y="637279"/>
                </a:lnTo>
                <a:lnTo>
                  <a:pt x="108153" y="630504"/>
                </a:lnTo>
                <a:lnTo>
                  <a:pt x="111117" y="623813"/>
                </a:lnTo>
                <a:lnTo>
                  <a:pt x="112562" y="616452"/>
                </a:lnTo>
                <a:lnTo>
                  <a:pt x="112562" y="479817"/>
                </a:lnTo>
                <a:lnTo>
                  <a:pt x="388951" y="479817"/>
                </a:lnTo>
                <a:lnTo>
                  <a:pt x="365716" y="451797"/>
                </a:lnTo>
                <a:lnTo>
                  <a:pt x="379680" y="444105"/>
                </a:lnTo>
                <a:lnTo>
                  <a:pt x="393075" y="435494"/>
                </a:lnTo>
                <a:lnTo>
                  <a:pt x="429607" y="404297"/>
                </a:lnTo>
                <a:lnTo>
                  <a:pt x="459075" y="367004"/>
                </a:lnTo>
                <a:lnTo>
                  <a:pt x="459223" y="366753"/>
                </a:lnTo>
                <a:lnTo>
                  <a:pt x="112562" y="366753"/>
                </a:lnTo>
                <a:lnTo>
                  <a:pt x="112562" y="112562"/>
                </a:lnTo>
                <a:lnTo>
                  <a:pt x="457232" y="112562"/>
                </a:lnTo>
                <a:lnTo>
                  <a:pt x="452318" y="104693"/>
                </a:lnTo>
                <a:lnTo>
                  <a:pt x="421955" y="69254"/>
                </a:lnTo>
                <a:lnTo>
                  <a:pt x="385214" y="40336"/>
                </a:lnTo>
                <a:lnTo>
                  <a:pt x="342890" y="18407"/>
                </a:lnTo>
                <a:lnTo>
                  <a:pt x="296193" y="4605"/>
                </a:lnTo>
                <a:lnTo>
                  <a:pt x="271685" y="1151"/>
                </a:lnTo>
                <a:lnTo>
                  <a:pt x="246411" y="0"/>
                </a:lnTo>
                <a:close/>
              </a:path>
              <a:path w="495300" h="664210">
                <a:moveTo>
                  <a:pt x="388951" y="479817"/>
                </a:moveTo>
                <a:lnTo>
                  <a:pt x="242757" y="479817"/>
                </a:lnTo>
                <a:lnTo>
                  <a:pt x="386993" y="647383"/>
                </a:lnTo>
                <a:lnTo>
                  <a:pt x="392480" y="652912"/>
                </a:lnTo>
                <a:lnTo>
                  <a:pt x="398469" y="657110"/>
                </a:lnTo>
                <a:lnTo>
                  <a:pt x="411275" y="662597"/>
                </a:lnTo>
                <a:lnTo>
                  <a:pt x="417756" y="664000"/>
                </a:lnTo>
                <a:lnTo>
                  <a:pt x="430897" y="664000"/>
                </a:lnTo>
                <a:lnTo>
                  <a:pt x="437337" y="662597"/>
                </a:lnTo>
                <a:lnTo>
                  <a:pt x="450174" y="657110"/>
                </a:lnTo>
                <a:lnTo>
                  <a:pt x="456174" y="652912"/>
                </a:lnTo>
                <a:lnTo>
                  <a:pt x="461650" y="647383"/>
                </a:lnTo>
                <a:lnTo>
                  <a:pt x="467179" y="642189"/>
                </a:lnTo>
                <a:lnTo>
                  <a:pt x="471336" y="636200"/>
                </a:lnTo>
                <a:lnTo>
                  <a:pt x="476917" y="622358"/>
                </a:lnTo>
                <a:lnTo>
                  <a:pt x="478362" y="615248"/>
                </a:lnTo>
                <a:lnTo>
                  <a:pt x="478697" y="600704"/>
                </a:lnTo>
                <a:lnTo>
                  <a:pt x="477409" y="593584"/>
                </a:lnTo>
                <a:lnTo>
                  <a:pt x="474624" y="586683"/>
                </a:lnTo>
                <a:lnTo>
                  <a:pt x="471880" y="579751"/>
                </a:lnTo>
                <a:lnTo>
                  <a:pt x="467556" y="573343"/>
                </a:lnTo>
                <a:lnTo>
                  <a:pt x="461650" y="567490"/>
                </a:lnTo>
                <a:lnTo>
                  <a:pt x="388951" y="479817"/>
                </a:lnTo>
                <a:close/>
              </a:path>
              <a:path w="495300" h="664210">
                <a:moveTo>
                  <a:pt x="457232" y="112562"/>
                </a:moveTo>
                <a:lnTo>
                  <a:pt x="247950" y="112562"/>
                </a:lnTo>
                <a:lnTo>
                  <a:pt x="261505" y="113194"/>
                </a:lnTo>
                <a:lnTo>
                  <a:pt x="274668" y="115089"/>
                </a:lnTo>
                <a:lnTo>
                  <a:pt x="311638" y="128203"/>
                </a:lnTo>
                <a:lnTo>
                  <a:pt x="342596" y="150435"/>
                </a:lnTo>
                <a:lnTo>
                  <a:pt x="371653" y="191659"/>
                </a:lnTo>
                <a:lnTo>
                  <a:pt x="381623" y="228690"/>
                </a:lnTo>
                <a:lnTo>
                  <a:pt x="382292" y="241709"/>
                </a:lnTo>
                <a:lnTo>
                  <a:pt x="381623" y="254494"/>
                </a:lnTo>
                <a:lnTo>
                  <a:pt x="365866" y="301515"/>
                </a:lnTo>
                <a:lnTo>
                  <a:pt x="333389" y="338166"/>
                </a:lnTo>
                <a:lnTo>
                  <a:pt x="300085" y="356858"/>
                </a:lnTo>
                <a:lnTo>
                  <a:pt x="261220" y="366137"/>
                </a:lnTo>
                <a:lnTo>
                  <a:pt x="247406" y="366753"/>
                </a:lnTo>
                <a:lnTo>
                  <a:pt x="459223" y="366753"/>
                </a:lnTo>
                <a:lnTo>
                  <a:pt x="480372" y="324192"/>
                </a:lnTo>
                <a:lnTo>
                  <a:pt x="492530" y="276113"/>
                </a:lnTo>
                <a:lnTo>
                  <a:pt x="494864" y="241709"/>
                </a:lnTo>
                <a:lnTo>
                  <a:pt x="493649" y="216491"/>
                </a:lnTo>
                <a:lnTo>
                  <a:pt x="490002" y="192145"/>
                </a:lnTo>
                <a:lnTo>
                  <a:pt x="483922" y="168672"/>
                </a:lnTo>
                <a:lnTo>
                  <a:pt x="475409" y="146068"/>
                </a:lnTo>
                <a:lnTo>
                  <a:pt x="464775" y="124639"/>
                </a:lnTo>
                <a:lnTo>
                  <a:pt x="457232" y="112562"/>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93" name="object 5"/>
          <p:cNvSpPr/>
          <p:nvPr/>
        </p:nvSpPr>
        <p:spPr>
          <a:xfrm>
            <a:off x="4587840" y="2413440"/>
            <a:ext cx="214920" cy="401760"/>
          </a:xfrm>
          <a:custGeom>
            <a:avLst/>
            <a:gdLst>
              <a:gd name="textAreaLeft" fmla="*/ 0 w 214920"/>
              <a:gd name="textAreaRight" fmla="*/ 216360 w 214920"/>
              <a:gd name="textAreaTop" fmla="*/ 0 h 401760"/>
              <a:gd name="textAreaBottom" fmla="*/ 403200 h 401760"/>
            </a:gdLst>
            <a:ahLst/>
            <a:rect l="textAreaLeft" t="textAreaTop" r="textAreaRight" b="textAreaBottom"/>
            <a:pathLst>
              <a:path w="475615" h="664845">
                <a:moveTo>
                  <a:pt x="427233" y="0"/>
                </a:moveTo>
                <a:lnTo>
                  <a:pt x="48584" y="0"/>
                </a:lnTo>
                <a:lnTo>
                  <a:pt x="41140" y="1455"/>
                </a:lnTo>
                <a:lnTo>
                  <a:pt x="7361" y="27297"/>
                </a:lnTo>
                <a:lnTo>
                  <a:pt x="4408" y="34250"/>
                </a:lnTo>
                <a:lnTo>
                  <a:pt x="1444" y="41140"/>
                </a:lnTo>
                <a:lnTo>
                  <a:pt x="0" y="48584"/>
                </a:lnTo>
                <a:lnTo>
                  <a:pt x="0" y="607939"/>
                </a:lnTo>
                <a:lnTo>
                  <a:pt x="14753" y="646598"/>
                </a:lnTo>
                <a:lnTo>
                  <a:pt x="51872" y="663969"/>
                </a:lnTo>
                <a:lnTo>
                  <a:pt x="419673" y="663969"/>
                </a:lnTo>
                <a:lnTo>
                  <a:pt x="427233" y="664304"/>
                </a:lnTo>
                <a:lnTo>
                  <a:pt x="463891" y="643142"/>
                </a:lnTo>
                <a:lnTo>
                  <a:pt x="475168" y="616368"/>
                </a:lnTo>
                <a:lnTo>
                  <a:pt x="475168" y="600861"/>
                </a:lnTo>
                <a:lnTo>
                  <a:pt x="454258" y="563333"/>
                </a:lnTo>
                <a:lnTo>
                  <a:pt x="427233" y="551407"/>
                </a:lnTo>
                <a:lnTo>
                  <a:pt x="112562" y="551407"/>
                </a:lnTo>
                <a:lnTo>
                  <a:pt x="112562" y="379140"/>
                </a:lnTo>
                <a:lnTo>
                  <a:pt x="360355" y="379140"/>
                </a:lnTo>
                <a:lnTo>
                  <a:pt x="367622" y="377810"/>
                </a:lnTo>
                <a:lnTo>
                  <a:pt x="401380" y="352575"/>
                </a:lnTo>
                <a:lnTo>
                  <a:pt x="408783" y="332167"/>
                </a:lnTo>
                <a:lnTo>
                  <a:pt x="408783" y="316629"/>
                </a:lnTo>
                <a:lnTo>
                  <a:pt x="387380" y="278546"/>
                </a:lnTo>
                <a:lnTo>
                  <a:pt x="362279" y="267154"/>
                </a:lnTo>
                <a:lnTo>
                  <a:pt x="112562" y="267154"/>
                </a:lnTo>
                <a:lnTo>
                  <a:pt x="112562" y="112572"/>
                </a:lnTo>
                <a:lnTo>
                  <a:pt x="427233" y="112572"/>
                </a:lnTo>
                <a:lnTo>
                  <a:pt x="434510" y="111106"/>
                </a:lnTo>
                <a:lnTo>
                  <a:pt x="467807" y="85337"/>
                </a:lnTo>
                <a:lnTo>
                  <a:pt x="475168" y="64511"/>
                </a:lnTo>
                <a:lnTo>
                  <a:pt x="475168" y="48584"/>
                </a:lnTo>
                <a:lnTo>
                  <a:pt x="454258" y="11350"/>
                </a:lnTo>
                <a:lnTo>
                  <a:pt x="434510" y="1455"/>
                </a:lnTo>
                <a:lnTo>
                  <a:pt x="427233" y="0"/>
                </a:lnTo>
                <a:close/>
              </a:path>
              <a:path w="475615" h="664845">
                <a:moveTo>
                  <a:pt x="360355" y="266777"/>
                </a:moveTo>
                <a:lnTo>
                  <a:pt x="352701" y="267154"/>
                </a:lnTo>
                <a:lnTo>
                  <a:pt x="362279" y="267154"/>
                </a:lnTo>
                <a:lnTo>
                  <a:pt x="360355" y="266777"/>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94" name="object 6"/>
          <p:cNvSpPr/>
          <p:nvPr/>
        </p:nvSpPr>
        <p:spPr>
          <a:xfrm>
            <a:off x="4860720" y="2413440"/>
            <a:ext cx="214920" cy="401760"/>
          </a:xfrm>
          <a:custGeom>
            <a:avLst/>
            <a:gdLst>
              <a:gd name="textAreaLeft" fmla="*/ 0 w 214920"/>
              <a:gd name="textAreaRight" fmla="*/ 216360 w 214920"/>
              <a:gd name="textAreaTop" fmla="*/ 0 h 401760"/>
              <a:gd name="textAreaBottom" fmla="*/ 403200 h 401760"/>
            </a:gdLst>
            <a:ahLst/>
            <a:rect l="textAreaLeft" t="textAreaTop" r="textAreaRight" b="textAreaBottom"/>
            <a:pathLst>
              <a:path w="475615" h="664845">
                <a:moveTo>
                  <a:pt x="427243" y="0"/>
                </a:moveTo>
                <a:lnTo>
                  <a:pt x="48584" y="0"/>
                </a:lnTo>
                <a:lnTo>
                  <a:pt x="41140" y="1455"/>
                </a:lnTo>
                <a:lnTo>
                  <a:pt x="7361" y="27297"/>
                </a:lnTo>
                <a:lnTo>
                  <a:pt x="4408" y="34250"/>
                </a:lnTo>
                <a:lnTo>
                  <a:pt x="1444" y="41140"/>
                </a:lnTo>
                <a:lnTo>
                  <a:pt x="0" y="48584"/>
                </a:lnTo>
                <a:lnTo>
                  <a:pt x="0" y="607939"/>
                </a:lnTo>
                <a:lnTo>
                  <a:pt x="14753" y="646598"/>
                </a:lnTo>
                <a:lnTo>
                  <a:pt x="51872" y="663969"/>
                </a:lnTo>
                <a:lnTo>
                  <a:pt x="419673" y="663969"/>
                </a:lnTo>
                <a:lnTo>
                  <a:pt x="427243" y="664304"/>
                </a:lnTo>
                <a:lnTo>
                  <a:pt x="463891" y="643142"/>
                </a:lnTo>
                <a:lnTo>
                  <a:pt x="475168" y="616368"/>
                </a:lnTo>
                <a:lnTo>
                  <a:pt x="475168" y="600861"/>
                </a:lnTo>
                <a:lnTo>
                  <a:pt x="454258" y="563333"/>
                </a:lnTo>
                <a:lnTo>
                  <a:pt x="427243" y="551407"/>
                </a:lnTo>
                <a:lnTo>
                  <a:pt x="112562" y="551407"/>
                </a:lnTo>
                <a:lnTo>
                  <a:pt x="112562" y="379140"/>
                </a:lnTo>
                <a:lnTo>
                  <a:pt x="360355" y="379140"/>
                </a:lnTo>
                <a:lnTo>
                  <a:pt x="367622" y="377810"/>
                </a:lnTo>
                <a:lnTo>
                  <a:pt x="401380" y="352575"/>
                </a:lnTo>
                <a:lnTo>
                  <a:pt x="408783" y="332167"/>
                </a:lnTo>
                <a:lnTo>
                  <a:pt x="408783" y="316629"/>
                </a:lnTo>
                <a:lnTo>
                  <a:pt x="387370" y="278546"/>
                </a:lnTo>
                <a:lnTo>
                  <a:pt x="362279" y="267154"/>
                </a:lnTo>
                <a:lnTo>
                  <a:pt x="112562" y="267154"/>
                </a:lnTo>
                <a:lnTo>
                  <a:pt x="112562" y="112572"/>
                </a:lnTo>
                <a:lnTo>
                  <a:pt x="427243" y="112572"/>
                </a:lnTo>
                <a:lnTo>
                  <a:pt x="434510" y="111106"/>
                </a:lnTo>
                <a:lnTo>
                  <a:pt x="467807" y="85337"/>
                </a:lnTo>
                <a:lnTo>
                  <a:pt x="475168" y="64511"/>
                </a:lnTo>
                <a:lnTo>
                  <a:pt x="475168" y="48584"/>
                </a:lnTo>
                <a:lnTo>
                  <a:pt x="454258" y="11350"/>
                </a:lnTo>
                <a:lnTo>
                  <a:pt x="434510" y="1455"/>
                </a:lnTo>
                <a:lnTo>
                  <a:pt x="427243" y="0"/>
                </a:lnTo>
                <a:close/>
              </a:path>
              <a:path w="475615" h="664845">
                <a:moveTo>
                  <a:pt x="360355" y="266777"/>
                </a:moveTo>
                <a:lnTo>
                  <a:pt x="352701" y="267154"/>
                </a:lnTo>
                <a:lnTo>
                  <a:pt x="362279" y="267154"/>
                </a:lnTo>
                <a:lnTo>
                  <a:pt x="360355" y="266777"/>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95" name="object 7"/>
          <p:cNvSpPr/>
          <p:nvPr/>
        </p:nvSpPr>
        <p:spPr>
          <a:xfrm>
            <a:off x="3405240" y="2930400"/>
            <a:ext cx="145800" cy="262440"/>
          </a:xfrm>
          <a:custGeom>
            <a:avLst/>
            <a:gdLst>
              <a:gd name="textAreaLeft" fmla="*/ 0 w 145800"/>
              <a:gd name="textAreaRight" fmla="*/ 147240 w 145800"/>
              <a:gd name="textAreaTop" fmla="*/ 0 h 262440"/>
              <a:gd name="textAreaBottom" fmla="*/ 263880 h 262440"/>
            </a:gdLst>
            <a:ahLst/>
            <a:rect l="textAreaLeft" t="textAreaTop" r="textAreaRight" b="textAreaBottom"/>
            <a:pathLst>
              <a:path w="323850" h="434975">
                <a:moveTo>
                  <a:pt x="161209" y="0"/>
                </a:moveTo>
                <a:lnTo>
                  <a:pt x="31433" y="0"/>
                </a:lnTo>
                <a:lnTo>
                  <a:pt x="26606" y="963"/>
                </a:lnTo>
                <a:lnTo>
                  <a:pt x="17790" y="4785"/>
                </a:lnTo>
                <a:lnTo>
                  <a:pt x="13926" y="7402"/>
                </a:lnTo>
                <a:lnTo>
                  <a:pt x="10648" y="10690"/>
                </a:lnTo>
                <a:lnTo>
                  <a:pt x="7361" y="13926"/>
                </a:lnTo>
                <a:lnTo>
                  <a:pt x="4785" y="17873"/>
                </a:lnTo>
                <a:lnTo>
                  <a:pt x="963" y="26899"/>
                </a:lnTo>
                <a:lnTo>
                  <a:pt x="0" y="31800"/>
                </a:lnTo>
                <a:lnTo>
                  <a:pt x="0" y="403432"/>
                </a:lnTo>
                <a:lnTo>
                  <a:pt x="26606" y="433567"/>
                </a:lnTo>
                <a:lnTo>
                  <a:pt x="31433" y="434520"/>
                </a:lnTo>
                <a:lnTo>
                  <a:pt x="41611" y="434520"/>
                </a:lnTo>
                <a:lnTo>
                  <a:pt x="72699" y="408207"/>
                </a:lnTo>
                <a:lnTo>
                  <a:pt x="73662" y="403432"/>
                </a:lnTo>
                <a:lnTo>
                  <a:pt x="73662" y="323152"/>
                </a:lnTo>
                <a:lnTo>
                  <a:pt x="160916" y="323152"/>
                </a:lnTo>
                <a:lnTo>
                  <a:pt x="209432" y="316084"/>
                </a:lnTo>
                <a:lnTo>
                  <a:pt x="252332" y="295734"/>
                </a:lnTo>
                <a:lnTo>
                  <a:pt x="286757" y="264761"/>
                </a:lnTo>
                <a:lnTo>
                  <a:pt x="297872" y="249447"/>
                </a:lnTo>
                <a:lnTo>
                  <a:pt x="73662" y="249447"/>
                </a:lnTo>
                <a:lnTo>
                  <a:pt x="73662" y="73662"/>
                </a:lnTo>
                <a:lnTo>
                  <a:pt x="297540" y="73662"/>
                </a:lnTo>
                <a:lnTo>
                  <a:pt x="296043" y="71195"/>
                </a:lnTo>
                <a:lnTo>
                  <a:pt x="264803" y="36978"/>
                </a:lnTo>
                <a:lnTo>
                  <a:pt x="224715" y="12722"/>
                </a:lnTo>
                <a:lnTo>
                  <a:pt x="177917" y="795"/>
                </a:lnTo>
                <a:lnTo>
                  <a:pt x="161209" y="0"/>
                </a:lnTo>
                <a:close/>
              </a:path>
              <a:path w="323850" h="434975">
                <a:moveTo>
                  <a:pt x="297540" y="73662"/>
                </a:moveTo>
                <a:lnTo>
                  <a:pt x="162246" y="73662"/>
                </a:lnTo>
                <a:lnTo>
                  <a:pt x="171263" y="74120"/>
                </a:lnTo>
                <a:lnTo>
                  <a:pt x="179985" y="75491"/>
                </a:lnTo>
                <a:lnTo>
                  <a:pt x="218188" y="94760"/>
                </a:lnTo>
                <a:lnTo>
                  <a:pt x="243217" y="128990"/>
                </a:lnTo>
                <a:lnTo>
                  <a:pt x="250159" y="162246"/>
                </a:lnTo>
                <a:lnTo>
                  <a:pt x="249733" y="170815"/>
                </a:lnTo>
                <a:lnTo>
                  <a:pt x="235318" y="210220"/>
                </a:lnTo>
                <a:lnTo>
                  <a:pt x="204507" y="238509"/>
                </a:lnTo>
                <a:lnTo>
                  <a:pt x="162246" y="249447"/>
                </a:lnTo>
                <a:lnTo>
                  <a:pt x="297872" y="249447"/>
                </a:lnTo>
                <a:lnTo>
                  <a:pt x="316671" y="210181"/>
                </a:lnTo>
                <a:lnTo>
                  <a:pt x="323854" y="162246"/>
                </a:lnTo>
                <a:lnTo>
                  <a:pt x="323053" y="145688"/>
                </a:lnTo>
                <a:lnTo>
                  <a:pt x="320657" y="129617"/>
                </a:lnTo>
                <a:lnTo>
                  <a:pt x="316633" y="113921"/>
                </a:lnTo>
                <a:lnTo>
                  <a:pt x="311100" y="98897"/>
                </a:lnTo>
                <a:lnTo>
                  <a:pt x="304158" y="84568"/>
                </a:lnTo>
                <a:lnTo>
                  <a:pt x="297540" y="73662"/>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96" name="object 8"/>
          <p:cNvSpPr/>
          <p:nvPr/>
        </p:nvSpPr>
        <p:spPr>
          <a:xfrm>
            <a:off x="3560760" y="2930400"/>
            <a:ext cx="174240" cy="262440"/>
          </a:xfrm>
          <a:custGeom>
            <a:avLst/>
            <a:gdLst>
              <a:gd name="textAreaLeft" fmla="*/ 0 w 174240"/>
              <a:gd name="textAreaRight" fmla="*/ 175680 w 174240"/>
              <a:gd name="textAreaTop" fmla="*/ 0 h 262440"/>
              <a:gd name="textAreaBottom" fmla="*/ 263880 h 262440"/>
            </a:gdLst>
            <a:ahLst/>
            <a:rect l="textAreaLeft" t="textAreaTop" r="textAreaRight" b="textAreaBottom"/>
            <a:pathLst>
              <a:path w="386079" h="434975">
                <a:moveTo>
                  <a:pt x="200234" y="0"/>
                </a:moveTo>
                <a:lnTo>
                  <a:pt x="185303" y="0"/>
                </a:lnTo>
                <a:lnTo>
                  <a:pt x="178497" y="1958"/>
                </a:lnTo>
                <a:lnTo>
                  <a:pt x="3863" y="382553"/>
                </a:lnTo>
                <a:lnTo>
                  <a:pt x="0" y="402218"/>
                </a:lnTo>
                <a:lnTo>
                  <a:pt x="544" y="406783"/>
                </a:lnTo>
                <a:lnTo>
                  <a:pt x="21203" y="431107"/>
                </a:lnTo>
                <a:lnTo>
                  <a:pt x="25978" y="433190"/>
                </a:lnTo>
                <a:lnTo>
                  <a:pt x="30878" y="434269"/>
                </a:lnTo>
                <a:lnTo>
                  <a:pt x="35998" y="434395"/>
                </a:lnTo>
                <a:lnTo>
                  <a:pt x="41066" y="434468"/>
                </a:lnTo>
                <a:lnTo>
                  <a:pt x="45810" y="433766"/>
                </a:lnTo>
                <a:lnTo>
                  <a:pt x="96237" y="351340"/>
                </a:lnTo>
                <a:lnTo>
                  <a:pt x="368906" y="351340"/>
                </a:lnTo>
                <a:lnTo>
                  <a:pt x="337013" y="277719"/>
                </a:lnTo>
                <a:lnTo>
                  <a:pt x="125744" y="277719"/>
                </a:lnTo>
                <a:lnTo>
                  <a:pt x="193334" y="117797"/>
                </a:lnTo>
                <a:lnTo>
                  <a:pt x="267733" y="117797"/>
                </a:lnTo>
                <a:lnTo>
                  <a:pt x="226265" y="22072"/>
                </a:lnTo>
                <a:lnTo>
                  <a:pt x="223092" y="15088"/>
                </a:lnTo>
                <a:lnTo>
                  <a:pt x="218527" y="9654"/>
                </a:lnTo>
                <a:lnTo>
                  <a:pt x="212663" y="5779"/>
                </a:lnTo>
                <a:lnTo>
                  <a:pt x="206768" y="1958"/>
                </a:lnTo>
                <a:lnTo>
                  <a:pt x="200234" y="0"/>
                </a:lnTo>
                <a:close/>
              </a:path>
              <a:path w="386079" h="434975">
                <a:moveTo>
                  <a:pt x="368906" y="351340"/>
                </a:moveTo>
                <a:lnTo>
                  <a:pt x="290399" y="351340"/>
                </a:lnTo>
                <a:lnTo>
                  <a:pt x="316210" y="412479"/>
                </a:lnTo>
                <a:lnTo>
                  <a:pt x="346230" y="434468"/>
                </a:lnTo>
                <a:lnTo>
                  <a:pt x="351162" y="434395"/>
                </a:lnTo>
                <a:lnTo>
                  <a:pt x="384302" y="410783"/>
                </a:lnTo>
                <a:lnTo>
                  <a:pt x="385925" y="396778"/>
                </a:lnTo>
                <a:lnTo>
                  <a:pt x="384817" y="389697"/>
                </a:lnTo>
                <a:lnTo>
                  <a:pt x="382428" y="382553"/>
                </a:lnTo>
                <a:lnTo>
                  <a:pt x="368906" y="351340"/>
                </a:lnTo>
                <a:close/>
              </a:path>
              <a:path w="386079" h="434975">
                <a:moveTo>
                  <a:pt x="267733" y="117797"/>
                </a:moveTo>
                <a:lnTo>
                  <a:pt x="193334" y="117797"/>
                </a:lnTo>
                <a:lnTo>
                  <a:pt x="259887" y="277719"/>
                </a:lnTo>
                <a:lnTo>
                  <a:pt x="337013" y="277719"/>
                </a:lnTo>
                <a:lnTo>
                  <a:pt x="267733" y="117797"/>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97" name="object 9"/>
          <p:cNvSpPr/>
          <p:nvPr/>
        </p:nvSpPr>
        <p:spPr>
          <a:xfrm>
            <a:off x="3765960" y="2930400"/>
            <a:ext cx="145800" cy="262440"/>
          </a:xfrm>
          <a:custGeom>
            <a:avLst/>
            <a:gdLst>
              <a:gd name="textAreaLeft" fmla="*/ 0 w 145800"/>
              <a:gd name="textAreaRight" fmla="*/ 147240 w 145800"/>
              <a:gd name="textAreaTop" fmla="*/ 0 h 262440"/>
              <a:gd name="textAreaBottom" fmla="*/ 263880 h 262440"/>
            </a:gdLst>
            <a:ahLst/>
            <a:rect l="textAreaLeft" t="textAreaTop" r="textAreaRight" b="textAreaBottom"/>
            <a:pathLst>
              <a:path w="323850" h="434975">
                <a:moveTo>
                  <a:pt x="161209" y="0"/>
                </a:moveTo>
                <a:lnTo>
                  <a:pt x="31433" y="0"/>
                </a:lnTo>
                <a:lnTo>
                  <a:pt x="26606" y="963"/>
                </a:lnTo>
                <a:lnTo>
                  <a:pt x="17790" y="4785"/>
                </a:lnTo>
                <a:lnTo>
                  <a:pt x="13926" y="7402"/>
                </a:lnTo>
                <a:lnTo>
                  <a:pt x="10648" y="10690"/>
                </a:lnTo>
                <a:lnTo>
                  <a:pt x="7361" y="13926"/>
                </a:lnTo>
                <a:lnTo>
                  <a:pt x="4785" y="17873"/>
                </a:lnTo>
                <a:lnTo>
                  <a:pt x="963" y="26899"/>
                </a:lnTo>
                <a:lnTo>
                  <a:pt x="0" y="31800"/>
                </a:lnTo>
                <a:lnTo>
                  <a:pt x="0" y="403432"/>
                </a:lnTo>
                <a:lnTo>
                  <a:pt x="26606" y="433567"/>
                </a:lnTo>
                <a:lnTo>
                  <a:pt x="31433" y="434520"/>
                </a:lnTo>
                <a:lnTo>
                  <a:pt x="41611" y="434520"/>
                </a:lnTo>
                <a:lnTo>
                  <a:pt x="72699" y="408207"/>
                </a:lnTo>
                <a:lnTo>
                  <a:pt x="73662" y="403432"/>
                </a:lnTo>
                <a:lnTo>
                  <a:pt x="73662" y="314011"/>
                </a:lnTo>
                <a:lnTo>
                  <a:pt x="254524" y="314011"/>
                </a:lnTo>
                <a:lnTo>
                  <a:pt x="239312" y="295676"/>
                </a:lnTo>
                <a:lnTo>
                  <a:pt x="248453" y="290602"/>
                </a:lnTo>
                <a:lnTo>
                  <a:pt x="257223" y="284961"/>
                </a:lnTo>
                <a:lnTo>
                  <a:pt x="288119" y="256856"/>
                </a:lnTo>
                <a:lnTo>
                  <a:pt x="300537" y="239982"/>
                </a:lnTo>
                <a:lnTo>
                  <a:pt x="73662" y="239982"/>
                </a:lnTo>
                <a:lnTo>
                  <a:pt x="73662" y="73662"/>
                </a:lnTo>
                <a:lnTo>
                  <a:pt x="299251" y="73662"/>
                </a:lnTo>
                <a:lnTo>
                  <a:pt x="296008" y="68465"/>
                </a:lnTo>
                <a:lnTo>
                  <a:pt x="264586" y="35268"/>
                </a:lnTo>
                <a:lnTo>
                  <a:pt x="224391" y="12062"/>
                </a:lnTo>
                <a:lnTo>
                  <a:pt x="177778" y="749"/>
                </a:lnTo>
                <a:lnTo>
                  <a:pt x="161209" y="0"/>
                </a:lnTo>
                <a:close/>
              </a:path>
              <a:path w="323850" h="434975">
                <a:moveTo>
                  <a:pt x="254524" y="314011"/>
                </a:moveTo>
                <a:lnTo>
                  <a:pt x="158874" y="314011"/>
                </a:lnTo>
                <a:lnTo>
                  <a:pt x="253238" y="423672"/>
                </a:lnTo>
                <a:lnTo>
                  <a:pt x="256850" y="427285"/>
                </a:lnTo>
                <a:lnTo>
                  <a:pt x="260766" y="429986"/>
                </a:lnTo>
                <a:lnTo>
                  <a:pt x="269112" y="433641"/>
                </a:lnTo>
                <a:lnTo>
                  <a:pt x="273405" y="434520"/>
                </a:lnTo>
                <a:lnTo>
                  <a:pt x="281960" y="434520"/>
                </a:lnTo>
                <a:lnTo>
                  <a:pt x="286200" y="433641"/>
                </a:lnTo>
                <a:lnTo>
                  <a:pt x="294566" y="429986"/>
                </a:lnTo>
                <a:lnTo>
                  <a:pt x="298504" y="427285"/>
                </a:lnTo>
                <a:lnTo>
                  <a:pt x="302126" y="423672"/>
                </a:lnTo>
                <a:lnTo>
                  <a:pt x="305739" y="420259"/>
                </a:lnTo>
                <a:lnTo>
                  <a:pt x="313257" y="393118"/>
                </a:lnTo>
                <a:lnTo>
                  <a:pt x="312398" y="388459"/>
                </a:lnTo>
                <a:lnTo>
                  <a:pt x="308775" y="379360"/>
                </a:lnTo>
                <a:lnTo>
                  <a:pt x="305948" y="375245"/>
                </a:lnTo>
                <a:lnTo>
                  <a:pt x="302126" y="371381"/>
                </a:lnTo>
                <a:lnTo>
                  <a:pt x="254524" y="314011"/>
                </a:lnTo>
                <a:close/>
              </a:path>
              <a:path w="323850" h="434975">
                <a:moveTo>
                  <a:pt x="299251" y="73662"/>
                </a:moveTo>
                <a:lnTo>
                  <a:pt x="162246" y="73662"/>
                </a:lnTo>
                <a:lnTo>
                  <a:pt x="171117" y="74076"/>
                </a:lnTo>
                <a:lnTo>
                  <a:pt x="179723" y="75317"/>
                </a:lnTo>
                <a:lnTo>
                  <a:pt x="217953" y="92975"/>
                </a:lnTo>
                <a:lnTo>
                  <a:pt x="243217" y="125420"/>
                </a:lnTo>
                <a:lnTo>
                  <a:pt x="250159" y="158173"/>
                </a:lnTo>
                <a:lnTo>
                  <a:pt x="249723" y="166548"/>
                </a:lnTo>
                <a:lnTo>
                  <a:pt x="235017" y="204069"/>
                </a:lnTo>
                <a:lnTo>
                  <a:pt x="204160" y="230037"/>
                </a:lnTo>
                <a:lnTo>
                  <a:pt x="161911" y="239982"/>
                </a:lnTo>
                <a:lnTo>
                  <a:pt x="300537" y="239982"/>
                </a:lnTo>
                <a:lnTo>
                  <a:pt x="317718" y="201983"/>
                </a:lnTo>
                <a:lnTo>
                  <a:pt x="323854" y="158173"/>
                </a:lnTo>
                <a:lnTo>
                  <a:pt x="323053" y="141674"/>
                </a:lnTo>
                <a:lnTo>
                  <a:pt x="320657" y="125730"/>
                </a:lnTo>
                <a:lnTo>
                  <a:pt x="316671" y="110345"/>
                </a:lnTo>
                <a:lnTo>
                  <a:pt x="311100" y="95525"/>
                </a:lnTo>
                <a:lnTo>
                  <a:pt x="304150" y="81512"/>
                </a:lnTo>
                <a:lnTo>
                  <a:pt x="299251" y="73662"/>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98" name="object 10"/>
          <p:cNvSpPr/>
          <p:nvPr/>
        </p:nvSpPr>
        <p:spPr>
          <a:xfrm>
            <a:off x="3935520" y="2930400"/>
            <a:ext cx="174240" cy="262440"/>
          </a:xfrm>
          <a:custGeom>
            <a:avLst/>
            <a:gdLst>
              <a:gd name="textAreaLeft" fmla="*/ 0 w 174240"/>
              <a:gd name="textAreaRight" fmla="*/ 175680 w 174240"/>
              <a:gd name="textAreaTop" fmla="*/ 0 h 262440"/>
              <a:gd name="textAreaBottom" fmla="*/ 263880 h 262440"/>
            </a:gdLst>
            <a:ahLst/>
            <a:rect l="textAreaLeft" t="textAreaTop" r="textAreaRight" b="textAreaBottom"/>
            <a:pathLst>
              <a:path w="386079" h="434975">
                <a:moveTo>
                  <a:pt x="200234" y="0"/>
                </a:moveTo>
                <a:lnTo>
                  <a:pt x="185303" y="0"/>
                </a:lnTo>
                <a:lnTo>
                  <a:pt x="178497" y="1958"/>
                </a:lnTo>
                <a:lnTo>
                  <a:pt x="3863" y="382553"/>
                </a:lnTo>
                <a:lnTo>
                  <a:pt x="0" y="402218"/>
                </a:lnTo>
                <a:lnTo>
                  <a:pt x="544" y="406783"/>
                </a:lnTo>
                <a:lnTo>
                  <a:pt x="21193" y="431107"/>
                </a:lnTo>
                <a:lnTo>
                  <a:pt x="25978" y="433190"/>
                </a:lnTo>
                <a:lnTo>
                  <a:pt x="30878" y="434269"/>
                </a:lnTo>
                <a:lnTo>
                  <a:pt x="35998" y="434395"/>
                </a:lnTo>
                <a:lnTo>
                  <a:pt x="41066" y="434468"/>
                </a:lnTo>
                <a:lnTo>
                  <a:pt x="45810" y="433766"/>
                </a:lnTo>
                <a:lnTo>
                  <a:pt x="96237" y="351340"/>
                </a:lnTo>
                <a:lnTo>
                  <a:pt x="368905" y="351340"/>
                </a:lnTo>
                <a:lnTo>
                  <a:pt x="337010" y="277719"/>
                </a:lnTo>
                <a:lnTo>
                  <a:pt x="125744" y="277719"/>
                </a:lnTo>
                <a:lnTo>
                  <a:pt x="193334" y="117797"/>
                </a:lnTo>
                <a:lnTo>
                  <a:pt x="267726" y="117797"/>
                </a:lnTo>
                <a:lnTo>
                  <a:pt x="226254" y="22072"/>
                </a:lnTo>
                <a:lnTo>
                  <a:pt x="223092" y="15088"/>
                </a:lnTo>
                <a:lnTo>
                  <a:pt x="218527" y="9654"/>
                </a:lnTo>
                <a:lnTo>
                  <a:pt x="212663" y="5779"/>
                </a:lnTo>
                <a:lnTo>
                  <a:pt x="206768" y="1958"/>
                </a:lnTo>
                <a:lnTo>
                  <a:pt x="200234" y="0"/>
                </a:lnTo>
                <a:close/>
              </a:path>
              <a:path w="386079" h="434975">
                <a:moveTo>
                  <a:pt x="368905" y="351340"/>
                </a:moveTo>
                <a:lnTo>
                  <a:pt x="290399" y="351340"/>
                </a:lnTo>
                <a:lnTo>
                  <a:pt x="316210" y="412479"/>
                </a:lnTo>
                <a:lnTo>
                  <a:pt x="346230" y="434468"/>
                </a:lnTo>
                <a:lnTo>
                  <a:pt x="351162" y="434395"/>
                </a:lnTo>
                <a:lnTo>
                  <a:pt x="384302" y="410783"/>
                </a:lnTo>
                <a:lnTo>
                  <a:pt x="385925" y="396778"/>
                </a:lnTo>
                <a:lnTo>
                  <a:pt x="384817" y="389697"/>
                </a:lnTo>
                <a:lnTo>
                  <a:pt x="382428" y="382553"/>
                </a:lnTo>
                <a:lnTo>
                  <a:pt x="368905" y="351340"/>
                </a:lnTo>
                <a:close/>
              </a:path>
              <a:path w="386079" h="434975">
                <a:moveTo>
                  <a:pt x="267726" y="117797"/>
                </a:moveTo>
                <a:lnTo>
                  <a:pt x="193334" y="117797"/>
                </a:lnTo>
                <a:lnTo>
                  <a:pt x="259887" y="277719"/>
                </a:lnTo>
                <a:lnTo>
                  <a:pt x="337010" y="277719"/>
                </a:lnTo>
                <a:lnTo>
                  <a:pt x="267726" y="117797"/>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99" name="object 11"/>
          <p:cNvSpPr/>
          <p:nvPr/>
        </p:nvSpPr>
        <p:spPr>
          <a:xfrm>
            <a:off x="4140720" y="2930040"/>
            <a:ext cx="189720" cy="262800"/>
          </a:xfrm>
          <a:custGeom>
            <a:avLst/>
            <a:gdLst>
              <a:gd name="textAreaLeft" fmla="*/ 0 w 189720"/>
              <a:gd name="textAreaRight" fmla="*/ 191160 w 189720"/>
              <a:gd name="textAreaTop" fmla="*/ 0 h 262800"/>
              <a:gd name="textAreaBottom" fmla="*/ 264240 h 262800"/>
            </a:gdLst>
            <a:ahLst/>
            <a:rect l="textAreaLeft" t="textAreaTop" r="textAreaRight" b="textAreaBottom"/>
            <a:pathLst>
              <a:path w="420370" h="435610">
                <a:moveTo>
                  <a:pt x="36082" y="0"/>
                </a:moveTo>
                <a:lnTo>
                  <a:pt x="30229" y="1078"/>
                </a:lnTo>
                <a:lnTo>
                  <a:pt x="21622" y="2502"/>
                </a:lnTo>
                <a:lnTo>
                  <a:pt x="14428" y="6491"/>
                </a:lnTo>
                <a:lnTo>
                  <a:pt x="8648" y="13214"/>
                </a:lnTo>
                <a:lnTo>
                  <a:pt x="2869" y="19873"/>
                </a:lnTo>
                <a:lnTo>
                  <a:pt x="0" y="27737"/>
                </a:lnTo>
                <a:lnTo>
                  <a:pt x="0" y="403882"/>
                </a:lnTo>
                <a:lnTo>
                  <a:pt x="963" y="408699"/>
                </a:lnTo>
                <a:lnTo>
                  <a:pt x="31475" y="434981"/>
                </a:lnTo>
                <a:lnTo>
                  <a:pt x="41653" y="434981"/>
                </a:lnTo>
                <a:lnTo>
                  <a:pt x="72699" y="408699"/>
                </a:lnTo>
                <a:lnTo>
                  <a:pt x="73662" y="403882"/>
                </a:lnTo>
                <a:lnTo>
                  <a:pt x="73662" y="134896"/>
                </a:lnTo>
                <a:lnTo>
                  <a:pt x="167521" y="134896"/>
                </a:lnTo>
                <a:lnTo>
                  <a:pt x="63149" y="10983"/>
                </a:lnTo>
                <a:lnTo>
                  <a:pt x="58354" y="6690"/>
                </a:lnTo>
                <a:lnTo>
                  <a:pt x="53160" y="3706"/>
                </a:lnTo>
                <a:lnTo>
                  <a:pt x="41862" y="293"/>
                </a:lnTo>
                <a:lnTo>
                  <a:pt x="36082" y="0"/>
                </a:lnTo>
                <a:close/>
              </a:path>
              <a:path w="420370" h="435610">
                <a:moveTo>
                  <a:pt x="419966" y="134519"/>
                </a:moveTo>
                <a:lnTo>
                  <a:pt x="346261" y="134519"/>
                </a:lnTo>
                <a:lnTo>
                  <a:pt x="346261" y="403882"/>
                </a:lnTo>
                <a:lnTo>
                  <a:pt x="373287" y="434060"/>
                </a:lnTo>
                <a:lnTo>
                  <a:pt x="377936" y="434981"/>
                </a:lnTo>
                <a:lnTo>
                  <a:pt x="387925" y="434981"/>
                </a:lnTo>
                <a:lnTo>
                  <a:pt x="418971" y="408699"/>
                </a:lnTo>
                <a:lnTo>
                  <a:pt x="419966" y="403882"/>
                </a:lnTo>
                <a:lnTo>
                  <a:pt x="419966" y="134519"/>
                </a:lnTo>
                <a:close/>
              </a:path>
              <a:path w="420370" h="435610">
                <a:moveTo>
                  <a:pt x="167521" y="134896"/>
                </a:moveTo>
                <a:lnTo>
                  <a:pt x="73662" y="134896"/>
                </a:lnTo>
                <a:lnTo>
                  <a:pt x="182319" y="263217"/>
                </a:lnTo>
                <a:lnTo>
                  <a:pt x="185355" y="266955"/>
                </a:lnTo>
                <a:lnTo>
                  <a:pt x="186057" y="267614"/>
                </a:lnTo>
                <a:lnTo>
                  <a:pt x="186057" y="267918"/>
                </a:lnTo>
                <a:lnTo>
                  <a:pt x="186360" y="267918"/>
                </a:lnTo>
                <a:lnTo>
                  <a:pt x="194225" y="274344"/>
                </a:lnTo>
                <a:lnTo>
                  <a:pt x="202506" y="277974"/>
                </a:lnTo>
                <a:lnTo>
                  <a:pt x="211204" y="278798"/>
                </a:lnTo>
                <a:lnTo>
                  <a:pt x="220317" y="276808"/>
                </a:lnTo>
                <a:lnTo>
                  <a:pt x="225302" y="274934"/>
                </a:lnTo>
                <a:lnTo>
                  <a:pt x="229909" y="271949"/>
                </a:lnTo>
                <a:lnTo>
                  <a:pt x="234244" y="267614"/>
                </a:lnTo>
                <a:lnTo>
                  <a:pt x="303360" y="185481"/>
                </a:lnTo>
                <a:lnTo>
                  <a:pt x="210129" y="185481"/>
                </a:lnTo>
                <a:lnTo>
                  <a:pt x="167521" y="134896"/>
                </a:lnTo>
                <a:close/>
              </a:path>
              <a:path w="420370" h="435610">
                <a:moveTo>
                  <a:pt x="384291" y="460"/>
                </a:moveTo>
                <a:lnTo>
                  <a:pt x="380438" y="460"/>
                </a:lnTo>
                <a:lnTo>
                  <a:pt x="378731" y="712"/>
                </a:lnTo>
                <a:lnTo>
                  <a:pt x="376491" y="1078"/>
                </a:lnTo>
                <a:lnTo>
                  <a:pt x="372878" y="1832"/>
                </a:lnTo>
                <a:lnTo>
                  <a:pt x="369381" y="2921"/>
                </a:lnTo>
                <a:lnTo>
                  <a:pt x="365978" y="4533"/>
                </a:lnTo>
                <a:lnTo>
                  <a:pt x="362564" y="6114"/>
                </a:lnTo>
                <a:lnTo>
                  <a:pt x="359402" y="8240"/>
                </a:lnTo>
                <a:lnTo>
                  <a:pt x="356449" y="10983"/>
                </a:lnTo>
                <a:lnTo>
                  <a:pt x="210129" y="185481"/>
                </a:lnTo>
                <a:lnTo>
                  <a:pt x="303360" y="185481"/>
                </a:lnTo>
                <a:lnTo>
                  <a:pt x="346261" y="134519"/>
                </a:lnTo>
                <a:lnTo>
                  <a:pt x="419966" y="134519"/>
                </a:lnTo>
                <a:lnTo>
                  <a:pt x="419966" y="31810"/>
                </a:lnTo>
                <a:lnTo>
                  <a:pt x="418971" y="27109"/>
                </a:lnTo>
                <a:lnTo>
                  <a:pt x="389244" y="712"/>
                </a:lnTo>
                <a:lnTo>
                  <a:pt x="384291" y="460"/>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00" name="object 12"/>
          <p:cNvSpPr/>
          <p:nvPr/>
        </p:nvSpPr>
        <p:spPr>
          <a:xfrm>
            <a:off x="4361040" y="2930400"/>
            <a:ext cx="174240" cy="262440"/>
          </a:xfrm>
          <a:custGeom>
            <a:avLst/>
            <a:gdLst>
              <a:gd name="textAreaLeft" fmla="*/ 0 w 174240"/>
              <a:gd name="textAreaRight" fmla="*/ 175680 w 174240"/>
              <a:gd name="textAreaTop" fmla="*/ 0 h 262440"/>
              <a:gd name="textAreaBottom" fmla="*/ 263880 h 262440"/>
            </a:gdLst>
            <a:ahLst/>
            <a:rect l="textAreaLeft" t="textAreaTop" r="textAreaRight" b="textAreaBottom"/>
            <a:pathLst>
              <a:path w="386079" h="434975">
                <a:moveTo>
                  <a:pt x="200234" y="0"/>
                </a:moveTo>
                <a:lnTo>
                  <a:pt x="185303" y="0"/>
                </a:lnTo>
                <a:lnTo>
                  <a:pt x="178497" y="1958"/>
                </a:lnTo>
                <a:lnTo>
                  <a:pt x="3863" y="382553"/>
                </a:lnTo>
                <a:lnTo>
                  <a:pt x="0" y="402218"/>
                </a:lnTo>
                <a:lnTo>
                  <a:pt x="544" y="406783"/>
                </a:lnTo>
                <a:lnTo>
                  <a:pt x="21203" y="431107"/>
                </a:lnTo>
                <a:lnTo>
                  <a:pt x="25978" y="433190"/>
                </a:lnTo>
                <a:lnTo>
                  <a:pt x="30878" y="434269"/>
                </a:lnTo>
                <a:lnTo>
                  <a:pt x="35998" y="434395"/>
                </a:lnTo>
                <a:lnTo>
                  <a:pt x="41066" y="434468"/>
                </a:lnTo>
                <a:lnTo>
                  <a:pt x="45810" y="433766"/>
                </a:lnTo>
                <a:lnTo>
                  <a:pt x="96237" y="351340"/>
                </a:lnTo>
                <a:lnTo>
                  <a:pt x="368906" y="351340"/>
                </a:lnTo>
                <a:lnTo>
                  <a:pt x="337013" y="277719"/>
                </a:lnTo>
                <a:lnTo>
                  <a:pt x="125744" y="277719"/>
                </a:lnTo>
                <a:lnTo>
                  <a:pt x="193334" y="117797"/>
                </a:lnTo>
                <a:lnTo>
                  <a:pt x="267733" y="117797"/>
                </a:lnTo>
                <a:lnTo>
                  <a:pt x="226265" y="22072"/>
                </a:lnTo>
                <a:lnTo>
                  <a:pt x="223092" y="15088"/>
                </a:lnTo>
                <a:lnTo>
                  <a:pt x="218527" y="9654"/>
                </a:lnTo>
                <a:lnTo>
                  <a:pt x="212663" y="5779"/>
                </a:lnTo>
                <a:lnTo>
                  <a:pt x="206768" y="1958"/>
                </a:lnTo>
                <a:lnTo>
                  <a:pt x="200234" y="0"/>
                </a:lnTo>
                <a:close/>
              </a:path>
              <a:path w="386079" h="434975">
                <a:moveTo>
                  <a:pt x="368906" y="351340"/>
                </a:moveTo>
                <a:lnTo>
                  <a:pt x="290399" y="351340"/>
                </a:lnTo>
                <a:lnTo>
                  <a:pt x="316210" y="412479"/>
                </a:lnTo>
                <a:lnTo>
                  <a:pt x="346230" y="434468"/>
                </a:lnTo>
                <a:lnTo>
                  <a:pt x="351162" y="434395"/>
                </a:lnTo>
                <a:lnTo>
                  <a:pt x="384302" y="410783"/>
                </a:lnTo>
                <a:lnTo>
                  <a:pt x="385925" y="396778"/>
                </a:lnTo>
                <a:lnTo>
                  <a:pt x="384817" y="389697"/>
                </a:lnTo>
                <a:lnTo>
                  <a:pt x="382428" y="382553"/>
                </a:lnTo>
                <a:lnTo>
                  <a:pt x="368906" y="351340"/>
                </a:lnTo>
                <a:close/>
              </a:path>
              <a:path w="386079" h="434975">
                <a:moveTo>
                  <a:pt x="267733" y="117797"/>
                </a:moveTo>
                <a:lnTo>
                  <a:pt x="193334" y="117797"/>
                </a:lnTo>
                <a:lnTo>
                  <a:pt x="259887" y="277719"/>
                </a:lnTo>
                <a:lnTo>
                  <a:pt x="337013" y="277719"/>
                </a:lnTo>
                <a:lnTo>
                  <a:pt x="267733" y="117797"/>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01" name="object 13"/>
          <p:cNvSpPr/>
          <p:nvPr/>
        </p:nvSpPr>
        <p:spPr>
          <a:xfrm>
            <a:off x="4566240" y="2930400"/>
            <a:ext cx="158760" cy="262440"/>
          </a:xfrm>
          <a:custGeom>
            <a:avLst/>
            <a:gdLst>
              <a:gd name="textAreaLeft" fmla="*/ 0 w 158760"/>
              <a:gd name="textAreaRight" fmla="*/ 160200 w 158760"/>
              <a:gd name="textAreaTop" fmla="*/ 0 h 262440"/>
              <a:gd name="textAreaBottom" fmla="*/ 263880 h 262440"/>
            </a:gdLst>
            <a:ahLst/>
            <a:rect l="textAreaLeft" t="textAreaTop" r="textAreaRight" b="textAreaBottom"/>
            <a:pathLst>
              <a:path w="352425" h="434975">
                <a:moveTo>
                  <a:pt x="231907" y="260096"/>
                </a:moveTo>
                <a:lnTo>
                  <a:pt x="129943" y="260096"/>
                </a:lnTo>
                <a:lnTo>
                  <a:pt x="290933" y="423327"/>
                </a:lnTo>
                <a:lnTo>
                  <a:pt x="296548" y="428249"/>
                </a:lnTo>
                <a:lnTo>
                  <a:pt x="302579" y="431787"/>
                </a:lnTo>
                <a:lnTo>
                  <a:pt x="309015" y="433943"/>
                </a:lnTo>
                <a:lnTo>
                  <a:pt x="315843" y="434719"/>
                </a:lnTo>
                <a:lnTo>
                  <a:pt x="322708" y="434121"/>
                </a:lnTo>
                <a:lnTo>
                  <a:pt x="351046" y="407621"/>
                </a:lnTo>
                <a:lnTo>
                  <a:pt x="351999" y="393537"/>
                </a:lnTo>
                <a:lnTo>
                  <a:pt x="351130" y="388794"/>
                </a:lnTo>
                <a:lnTo>
                  <a:pt x="231907" y="260096"/>
                </a:lnTo>
                <a:close/>
              </a:path>
              <a:path w="352425" h="434975">
                <a:moveTo>
                  <a:pt x="41611" y="0"/>
                </a:moveTo>
                <a:lnTo>
                  <a:pt x="31433" y="0"/>
                </a:lnTo>
                <a:lnTo>
                  <a:pt x="26606" y="994"/>
                </a:lnTo>
                <a:lnTo>
                  <a:pt x="17790" y="4827"/>
                </a:lnTo>
                <a:lnTo>
                  <a:pt x="13926" y="7444"/>
                </a:lnTo>
                <a:lnTo>
                  <a:pt x="10648" y="10607"/>
                </a:lnTo>
                <a:lnTo>
                  <a:pt x="7361" y="13716"/>
                </a:lnTo>
                <a:lnTo>
                  <a:pt x="4774" y="17632"/>
                </a:lnTo>
                <a:lnTo>
                  <a:pt x="2869" y="22083"/>
                </a:lnTo>
                <a:lnTo>
                  <a:pt x="963" y="26648"/>
                </a:lnTo>
                <a:lnTo>
                  <a:pt x="0" y="31391"/>
                </a:lnTo>
                <a:lnTo>
                  <a:pt x="0" y="403422"/>
                </a:lnTo>
                <a:lnTo>
                  <a:pt x="26606" y="433641"/>
                </a:lnTo>
                <a:lnTo>
                  <a:pt x="31433" y="434562"/>
                </a:lnTo>
                <a:lnTo>
                  <a:pt x="41611" y="434562"/>
                </a:lnTo>
                <a:lnTo>
                  <a:pt x="72699" y="408238"/>
                </a:lnTo>
                <a:lnTo>
                  <a:pt x="73662" y="403422"/>
                </a:lnTo>
                <a:lnTo>
                  <a:pt x="73662" y="313760"/>
                </a:lnTo>
                <a:lnTo>
                  <a:pt x="129943" y="260096"/>
                </a:lnTo>
                <a:lnTo>
                  <a:pt x="231907" y="260096"/>
                </a:lnTo>
                <a:lnTo>
                  <a:pt x="187232" y="214579"/>
                </a:lnTo>
                <a:lnTo>
                  <a:pt x="73662" y="214579"/>
                </a:lnTo>
                <a:lnTo>
                  <a:pt x="73662" y="31391"/>
                </a:lnTo>
                <a:lnTo>
                  <a:pt x="62772" y="10607"/>
                </a:lnTo>
                <a:lnTo>
                  <a:pt x="59359" y="7444"/>
                </a:lnTo>
                <a:lnTo>
                  <a:pt x="55453" y="4827"/>
                </a:lnTo>
                <a:lnTo>
                  <a:pt x="46396" y="994"/>
                </a:lnTo>
                <a:lnTo>
                  <a:pt x="41611" y="0"/>
                </a:lnTo>
                <a:close/>
              </a:path>
              <a:path w="352425" h="434975">
                <a:moveTo>
                  <a:pt x="310189" y="94"/>
                </a:moveTo>
                <a:lnTo>
                  <a:pt x="73662" y="214579"/>
                </a:lnTo>
                <a:lnTo>
                  <a:pt x="187232" y="214579"/>
                </a:lnTo>
                <a:lnTo>
                  <a:pt x="182947" y="210213"/>
                </a:lnTo>
                <a:lnTo>
                  <a:pt x="341612" y="60239"/>
                </a:lnTo>
                <a:lnTo>
                  <a:pt x="344554" y="56165"/>
                </a:lnTo>
                <a:lnTo>
                  <a:pt x="346565" y="51631"/>
                </a:lnTo>
                <a:lnTo>
                  <a:pt x="348596" y="47139"/>
                </a:lnTo>
                <a:lnTo>
                  <a:pt x="349842" y="42438"/>
                </a:lnTo>
                <a:lnTo>
                  <a:pt x="350135" y="37705"/>
                </a:lnTo>
                <a:lnTo>
                  <a:pt x="350471" y="32972"/>
                </a:lnTo>
                <a:lnTo>
                  <a:pt x="323990" y="1382"/>
                </a:lnTo>
                <a:lnTo>
                  <a:pt x="319498" y="335"/>
                </a:lnTo>
                <a:lnTo>
                  <a:pt x="310189" y="94"/>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02" name="object 14"/>
          <p:cNvSpPr/>
          <p:nvPr/>
        </p:nvSpPr>
        <p:spPr>
          <a:xfrm>
            <a:off x="4750200" y="2930400"/>
            <a:ext cx="174240" cy="262440"/>
          </a:xfrm>
          <a:custGeom>
            <a:avLst/>
            <a:gdLst>
              <a:gd name="textAreaLeft" fmla="*/ 0 w 174240"/>
              <a:gd name="textAreaRight" fmla="*/ 175680 w 174240"/>
              <a:gd name="textAreaTop" fmla="*/ 0 h 262440"/>
              <a:gd name="textAreaBottom" fmla="*/ 263880 h 262440"/>
            </a:gdLst>
            <a:ahLst/>
            <a:rect l="textAreaLeft" t="textAreaTop" r="textAreaRight" b="textAreaBottom"/>
            <a:pathLst>
              <a:path w="386079" h="434975">
                <a:moveTo>
                  <a:pt x="200234" y="0"/>
                </a:moveTo>
                <a:lnTo>
                  <a:pt x="185303" y="0"/>
                </a:lnTo>
                <a:lnTo>
                  <a:pt x="178497" y="1958"/>
                </a:lnTo>
                <a:lnTo>
                  <a:pt x="3863" y="382553"/>
                </a:lnTo>
                <a:lnTo>
                  <a:pt x="0" y="402218"/>
                </a:lnTo>
                <a:lnTo>
                  <a:pt x="544" y="406783"/>
                </a:lnTo>
                <a:lnTo>
                  <a:pt x="21193" y="431107"/>
                </a:lnTo>
                <a:lnTo>
                  <a:pt x="25978" y="433190"/>
                </a:lnTo>
                <a:lnTo>
                  <a:pt x="30878" y="434269"/>
                </a:lnTo>
                <a:lnTo>
                  <a:pt x="35998" y="434395"/>
                </a:lnTo>
                <a:lnTo>
                  <a:pt x="41066" y="434468"/>
                </a:lnTo>
                <a:lnTo>
                  <a:pt x="45810" y="433766"/>
                </a:lnTo>
                <a:lnTo>
                  <a:pt x="96237" y="351340"/>
                </a:lnTo>
                <a:lnTo>
                  <a:pt x="368905" y="351340"/>
                </a:lnTo>
                <a:lnTo>
                  <a:pt x="337010" y="277719"/>
                </a:lnTo>
                <a:lnTo>
                  <a:pt x="125744" y="277719"/>
                </a:lnTo>
                <a:lnTo>
                  <a:pt x="193334" y="117797"/>
                </a:lnTo>
                <a:lnTo>
                  <a:pt x="267726" y="117797"/>
                </a:lnTo>
                <a:lnTo>
                  <a:pt x="226254" y="22072"/>
                </a:lnTo>
                <a:lnTo>
                  <a:pt x="223092" y="15088"/>
                </a:lnTo>
                <a:lnTo>
                  <a:pt x="218485" y="9654"/>
                </a:lnTo>
                <a:lnTo>
                  <a:pt x="212663" y="5779"/>
                </a:lnTo>
                <a:lnTo>
                  <a:pt x="206768" y="1958"/>
                </a:lnTo>
                <a:lnTo>
                  <a:pt x="200234" y="0"/>
                </a:lnTo>
                <a:close/>
              </a:path>
              <a:path w="386079" h="434975">
                <a:moveTo>
                  <a:pt x="368905" y="351340"/>
                </a:moveTo>
                <a:lnTo>
                  <a:pt x="290399" y="351340"/>
                </a:lnTo>
                <a:lnTo>
                  <a:pt x="316210" y="412479"/>
                </a:lnTo>
                <a:lnTo>
                  <a:pt x="346230" y="434468"/>
                </a:lnTo>
                <a:lnTo>
                  <a:pt x="351172" y="434395"/>
                </a:lnTo>
                <a:lnTo>
                  <a:pt x="384302" y="410783"/>
                </a:lnTo>
                <a:lnTo>
                  <a:pt x="385909" y="396778"/>
                </a:lnTo>
                <a:lnTo>
                  <a:pt x="384800" y="389697"/>
                </a:lnTo>
                <a:lnTo>
                  <a:pt x="382428" y="382553"/>
                </a:lnTo>
                <a:lnTo>
                  <a:pt x="368905" y="351340"/>
                </a:lnTo>
                <a:close/>
              </a:path>
              <a:path w="386079" h="434975">
                <a:moveTo>
                  <a:pt x="267726" y="117797"/>
                </a:moveTo>
                <a:lnTo>
                  <a:pt x="193334" y="117797"/>
                </a:lnTo>
                <a:lnTo>
                  <a:pt x="259887" y="277719"/>
                </a:lnTo>
                <a:lnTo>
                  <a:pt x="337010" y="277719"/>
                </a:lnTo>
                <a:lnTo>
                  <a:pt x="267726" y="117797"/>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03" name="object 15"/>
          <p:cNvSpPr/>
          <p:nvPr/>
        </p:nvSpPr>
        <p:spPr>
          <a:xfrm>
            <a:off x="4955400" y="2930400"/>
            <a:ext cx="134640" cy="262440"/>
          </a:xfrm>
          <a:custGeom>
            <a:avLst/>
            <a:gdLst>
              <a:gd name="textAreaLeft" fmla="*/ 0 w 134640"/>
              <a:gd name="textAreaRight" fmla="*/ 136080 w 134640"/>
              <a:gd name="textAreaTop" fmla="*/ 0 h 262440"/>
              <a:gd name="textAreaBottom" fmla="*/ 263880 h 262440"/>
            </a:gdLst>
            <a:ahLst/>
            <a:rect l="textAreaLeft" t="textAreaTop" r="textAreaRight" b="textAreaBottom"/>
            <a:pathLst>
              <a:path w="299084" h="434975">
                <a:moveTo>
                  <a:pt x="41611" y="0"/>
                </a:moveTo>
                <a:lnTo>
                  <a:pt x="31433" y="0"/>
                </a:lnTo>
                <a:lnTo>
                  <a:pt x="26606" y="994"/>
                </a:lnTo>
                <a:lnTo>
                  <a:pt x="17790" y="4827"/>
                </a:lnTo>
                <a:lnTo>
                  <a:pt x="13926" y="7402"/>
                </a:lnTo>
                <a:lnTo>
                  <a:pt x="10638" y="10565"/>
                </a:lnTo>
                <a:lnTo>
                  <a:pt x="7361" y="13674"/>
                </a:lnTo>
                <a:lnTo>
                  <a:pt x="4785" y="17591"/>
                </a:lnTo>
                <a:lnTo>
                  <a:pt x="963" y="26606"/>
                </a:lnTo>
                <a:lnTo>
                  <a:pt x="0" y="31391"/>
                </a:lnTo>
                <a:lnTo>
                  <a:pt x="0" y="406793"/>
                </a:lnTo>
                <a:lnTo>
                  <a:pt x="2450" y="414322"/>
                </a:lnTo>
                <a:lnTo>
                  <a:pt x="7444" y="420636"/>
                </a:lnTo>
                <a:lnTo>
                  <a:pt x="12387" y="426992"/>
                </a:lnTo>
                <a:lnTo>
                  <a:pt x="18795" y="431107"/>
                </a:lnTo>
                <a:lnTo>
                  <a:pt x="26438" y="433190"/>
                </a:lnTo>
                <a:lnTo>
                  <a:pt x="27349" y="433641"/>
                </a:lnTo>
                <a:lnTo>
                  <a:pt x="28271" y="433892"/>
                </a:lnTo>
                <a:lnTo>
                  <a:pt x="29182" y="433892"/>
                </a:lnTo>
                <a:lnTo>
                  <a:pt x="30313" y="434353"/>
                </a:lnTo>
                <a:lnTo>
                  <a:pt x="31475" y="434520"/>
                </a:lnTo>
                <a:lnTo>
                  <a:pt x="262044" y="434520"/>
                </a:lnTo>
                <a:lnTo>
                  <a:pt x="267038" y="434761"/>
                </a:lnTo>
                <a:lnTo>
                  <a:pt x="271813" y="433934"/>
                </a:lnTo>
                <a:lnTo>
                  <a:pt x="280839" y="430112"/>
                </a:lnTo>
                <a:lnTo>
                  <a:pt x="284745" y="427494"/>
                </a:lnTo>
                <a:lnTo>
                  <a:pt x="288033" y="424165"/>
                </a:lnTo>
                <a:lnTo>
                  <a:pt x="291279" y="420919"/>
                </a:lnTo>
                <a:lnTo>
                  <a:pt x="293928" y="417107"/>
                </a:lnTo>
                <a:lnTo>
                  <a:pt x="297760" y="408249"/>
                </a:lnTo>
                <a:lnTo>
                  <a:pt x="298713" y="403380"/>
                </a:lnTo>
                <a:lnTo>
                  <a:pt x="298713" y="393234"/>
                </a:lnTo>
                <a:lnTo>
                  <a:pt x="297760" y="388501"/>
                </a:lnTo>
                <a:lnTo>
                  <a:pt x="293928" y="379433"/>
                </a:lnTo>
                <a:lnTo>
                  <a:pt x="291279" y="375485"/>
                </a:lnTo>
                <a:lnTo>
                  <a:pt x="288033" y="372124"/>
                </a:lnTo>
                <a:lnTo>
                  <a:pt x="284745" y="368679"/>
                </a:lnTo>
                <a:lnTo>
                  <a:pt x="280839" y="366051"/>
                </a:lnTo>
                <a:lnTo>
                  <a:pt x="271813" y="362187"/>
                </a:lnTo>
                <a:lnTo>
                  <a:pt x="267038" y="361235"/>
                </a:lnTo>
                <a:lnTo>
                  <a:pt x="73662" y="360900"/>
                </a:lnTo>
                <a:lnTo>
                  <a:pt x="73662" y="31391"/>
                </a:lnTo>
                <a:lnTo>
                  <a:pt x="62772" y="10565"/>
                </a:lnTo>
                <a:lnTo>
                  <a:pt x="59359" y="7402"/>
                </a:lnTo>
                <a:lnTo>
                  <a:pt x="55453" y="4827"/>
                </a:lnTo>
                <a:lnTo>
                  <a:pt x="46396" y="994"/>
                </a:lnTo>
                <a:lnTo>
                  <a:pt x="41611" y="0"/>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04" name="object 16"/>
          <p:cNvSpPr/>
          <p:nvPr/>
        </p:nvSpPr>
        <p:spPr>
          <a:xfrm>
            <a:off x="5074560" y="2930040"/>
            <a:ext cx="178920" cy="262440"/>
          </a:xfrm>
          <a:custGeom>
            <a:avLst/>
            <a:gdLst>
              <a:gd name="textAreaLeft" fmla="*/ 0 w 178920"/>
              <a:gd name="textAreaRight" fmla="*/ 180360 w 178920"/>
              <a:gd name="textAreaTop" fmla="*/ 0 h 262440"/>
              <a:gd name="textAreaBottom" fmla="*/ 263880 h 262440"/>
            </a:gdLst>
            <a:ahLst/>
            <a:rect l="textAreaLeft" t="textAreaTop" r="textAreaRight" b="textAreaBottom"/>
            <a:pathLst>
              <a:path w="396240" h="434975">
                <a:moveTo>
                  <a:pt x="35464" y="0"/>
                </a:moveTo>
                <a:lnTo>
                  <a:pt x="30732" y="575"/>
                </a:lnTo>
                <a:lnTo>
                  <a:pt x="25988" y="2198"/>
                </a:lnTo>
                <a:lnTo>
                  <a:pt x="21203" y="3769"/>
                </a:lnTo>
                <a:lnTo>
                  <a:pt x="17046" y="6272"/>
                </a:lnTo>
                <a:lnTo>
                  <a:pt x="13434" y="9685"/>
                </a:lnTo>
                <a:lnTo>
                  <a:pt x="9319" y="13036"/>
                </a:lnTo>
                <a:lnTo>
                  <a:pt x="0" y="40229"/>
                </a:lnTo>
                <a:lnTo>
                  <a:pt x="544" y="44888"/>
                </a:lnTo>
                <a:lnTo>
                  <a:pt x="1999" y="49548"/>
                </a:lnTo>
                <a:lnTo>
                  <a:pt x="3539" y="54197"/>
                </a:lnTo>
                <a:lnTo>
                  <a:pt x="5957" y="58438"/>
                </a:lnTo>
                <a:lnTo>
                  <a:pt x="9319" y="62259"/>
                </a:lnTo>
                <a:lnTo>
                  <a:pt x="161743" y="258170"/>
                </a:lnTo>
                <a:lnTo>
                  <a:pt x="161743" y="403589"/>
                </a:lnTo>
                <a:lnTo>
                  <a:pt x="162748" y="408406"/>
                </a:lnTo>
                <a:lnTo>
                  <a:pt x="164654" y="412762"/>
                </a:lnTo>
                <a:lnTo>
                  <a:pt x="166539" y="417212"/>
                </a:lnTo>
                <a:lnTo>
                  <a:pt x="169230" y="421002"/>
                </a:lnTo>
                <a:lnTo>
                  <a:pt x="172643" y="424154"/>
                </a:lnTo>
                <a:lnTo>
                  <a:pt x="176046" y="427358"/>
                </a:lnTo>
                <a:lnTo>
                  <a:pt x="179963" y="429892"/>
                </a:lnTo>
                <a:lnTo>
                  <a:pt x="184329" y="431808"/>
                </a:lnTo>
                <a:lnTo>
                  <a:pt x="188769" y="433672"/>
                </a:lnTo>
                <a:lnTo>
                  <a:pt x="193585" y="434677"/>
                </a:lnTo>
                <a:lnTo>
                  <a:pt x="203732" y="434677"/>
                </a:lnTo>
                <a:lnTo>
                  <a:pt x="234453" y="408406"/>
                </a:lnTo>
                <a:lnTo>
                  <a:pt x="235448" y="403589"/>
                </a:lnTo>
                <a:lnTo>
                  <a:pt x="235448" y="257793"/>
                </a:lnTo>
                <a:lnTo>
                  <a:pt x="284939" y="193659"/>
                </a:lnTo>
                <a:lnTo>
                  <a:pt x="198454" y="193659"/>
                </a:lnTo>
                <a:lnTo>
                  <a:pt x="65013" y="13413"/>
                </a:lnTo>
                <a:lnTo>
                  <a:pt x="61861" y="9266"/>
                </a:lnTo>
                <a:lnTo>
                  <a:pt x="58113" y="6230"/>
                </a:lnTo>
                <a:lnTo>
                  <a:pt x="53841" y="4031"/>
                </a:lnTo>
                <a:lnTo>
                  <a:pt x="49516" y="1905"/>
                </a:lnTo>
                <a:lnTo>
                  <a:pt x="45035" y="617"/>
                </a:lnTo>
                <a:lnTo>
                  <a:pt x="35464" y="0"/>
                </a:lnTo>
                <a:close/>
              </a:path>
              <a:path w="396240" h="434975">
                <a:moveTo>
                  <a:pt x="360742" y="0"/>
                </a:moveTo>
                <a:lnTo>
                  <a:pt x="351507" y="617"/>
                </a:lnTo>
                <a:lnTo>
                  <a:pt x="347026" y="1863"/>
                </a:lnTo>
                <a:lnTo>
                  <a:pt x="342743" y="3905"/>
                </a:lnTo>
                <a:lnTo>
                  <a:pt x="338419" y="5895"/>
                </a:lnTo>
                <a:lnTo>
                  <a:pt x="334502" y="8889"/>
                </a:lnTo>
                <a:lnTo>
                  <a:pt x="331099" y="12669"/>
                </a:lnTo>
                <a:lnTo>
                  <a:pt x="198454" y="193659"/>
                </a:lnTo>
                <a:lnTo>
                  <a:pt x="284939" y="193659"/>
                </a:lnTo>
                <a:lnTo>
                  <a:pt x="386846" y="61600"/>
                </a:lnTo>
                <a:lnTo>
                  <a:pt x="391337" y="54449"/>
                </a:lnTo>
                <a:lnTo>
                  <a:pt x="394279" y="47286"/>
                </a:lnTo>
                <a:lnTo>
                  <a:pt x="395642" y="40229"/>
                </a:lnTo>
                <a:lnTo>
                  <a:pt x="395485" y="32909"/>
                </a:lnTo>
                <a:lnTo>
                  <a:pt x="365350" y="534"/>
                </a:lnTo>
                <a:lnTo>
                  <a:pt x="360742" y="0"/>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05" name="object 17"/>
          <p:cNvSpPr/>
          <p:nvPr/>
        </p:nvSpPr>
        <p:spPr>
          <a:xfrm>
            <a:off x="5246640" y="2930400"/>
            <a:ext cx="174240" cy="262440"/>
          </a:xfrm>
          <a:custGeom>
            <a:avLst/>
            <a:gdLst>
              <a:gd name="textAreaLeft" fmla="*/ 0 w 174240"/>
              <a:gd name="textAreaRight" fmla="*/ 175680 w 174240"/>
              <a:gd name="textAreaTop" fmla="*/ 0 h 262440"/>
              <a:gd name="textAreaBottom" fmla="*/ 263880 h 262440"/>
            </a:gdLst>
            <a:ahLst/>
            <a:rect l="textAreaLeft" t="textAreaTop" r="textAreaRight" b="textAreaBottom"/>
            <a:pathLst>
              <a:path w="386079" h="434975">
                <a:moveTo>
                  <a:pt x="200245" y="0"/>
                </a:moveTo>
                <a:lnTo>
                  <a:pt x="185303" y="0"/>
                </a:lnTo>
                <a:lnTo>
                  <a:pt x="178497" y="1958"/>
                </a:lnTo>
                <a:lnTo>
                  <a:pt x="3874" y="382553"/>
                </a:lnTo>
                <a:lnTo>
                  <a:pt x="0" y="402218"/>
                </a:lnTo>
                <a:lnTo>
                  <a:pt x="544" y="406783"/>
                </a:lnTo>
                <a:lnTo>
                  <a:pt x="21203" y="431107"/>
                </a:lnTo>
                <a:lnTo>
                  <a:pt x="25978" y="433190"/>
                </a:lnTo>
                <a:lnTo>
                  <a:pt x="30878" y="434269"/>
                </a:lnTo>
                <a:lnTo>
                  <a:pt x="35998" y="434395"/>
                </a:lnTo>
                <a:lnTo>
                  <a:pt x="41066" y="434468"/>
                </a:lnTo>
                <a:lnTo>
                  <a:pt x="45810" y="433766"/>
                </a:lnTo>
                <a:lnTo>
                  <a:pt x="96237" y="351340"/>
                </a:lnTo>
                <a:lnTo>
                  <a:pt x="368906" y="351340"/>
                </a:lnTo>
                <a:lnTo>
                  <a:pt x="337013" y="277719"/>
                </a:lnTo>
                <a:lnTo>
                  <a:pt x="125744" y="277719"/>
                </a:lnTo>
                <a:lnTo>
                  <a:pt x="193344" y="117797"/>
                </a:lnTo>
                <a:lnTo>
                  <a:pt x="267733" y="117797"/>
                </a:lnTo>
                <a:lnTo>
                  <a:pt x="226265" y="22072"/>
                </a:lnTo>
                <a:lnTo>
                  <a:pt x="223092" y="15088"/>
                </a:lnTo>
                <a:lnTo>
                  <a:pt x="218527" y="9654"/>
                </a:lnTo>
                <a:lnTo>
                  <a:pt x="212663" y="5779"/>
                </a:lnTo>
                <a:lnTo>
                  <a:pt x="206768" y="1958"/>
                </a:lnTo>
                <a:lnTo>
                  <a:pt x="200245" y="0"/>
                </a:lnTo>
                <a:close/>
              </a:path>
              <a:path w="386079" h="434975">
                <a:moveTo>
                  <a:pt x="368906" y="351340"/>
                </a:moveTo>
                <a:lnTo>
                  <a:pt x="290399" y="351340"/>
                </a:lnTo>
                <a:lnTo>
                  <a:pt x="316210" y="412479"/>
                </a:lnTo>
                <a:lnTo>
                  <a:pt x="346219" y="434468"/>
                </a:lnTo>
                <a:lnTo>
                  <a:pt x="351172" y="434395"/>
                </a:lnTo>
                <a:lnTo>
                  <a:pt x="384302" y="410783"/>
                </a:lnTo>
                <a:lnTo>
                  <a:pt x="385925" y="396778"/>
                </a:lnTo>
                <a:lnTo>
                  <a:pt x="384817" y="389697"/>
                </a:lnTo>
                <a:lnTo>
                  <a:pt x="382428" y="382553"/>
                </a:lnTo>
                <a:lnTo>
                  <a:pt x="368906" y="351340"/>
                </a:lnTo>
                <a:close/>
              </a:path>
              <a:path w="386079" h="434975">
                <a:moveTo>
                  <a:pt x="267733" y="117797"/>
                </a:moveTo>
                <a:lnTo>
                  <a:pt x="193344" y="117797"/>
                </a:lnTo>
                <a:lnTo>
                  <a:pt x="259887" y="277719"/>
                </a:lnTo>
                <a:lnTo>
                  <a:pt x="337013" y="277719"/>
                </a:lnTo>
                <a:lnTo>
                  <a:pt x="267733" y="117797"/>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06" name="object 18"/>
          <p:cNvSpPr/>
          <p:nvPr/>
        </p:nvSpPr>
        <p:spPr>
          <a:xfrm>
            <a:off x="5451480" y="2930400"/>
            <a:ext cx="168840" cy="262440"/>
          </a:xfrm>
          <a:custGeom>
            <a:avLst/>
            <a:gdLst>
              <a:gd name="textAreaLeft" fmla="*/ 0 w 168840"/>
              <a:gd name="textAreaRight" fmla="*/ 170280 w 168840"/>
              <a:gd name="textAreaTop" fmla="*/ 0 h 262440"/>
              <a:gd name="textAreaBottom" fmla="*/ 263880 h 262440"/>
            </a:gdLst>
            <a:ahLst/>
            <a:rect l="textAreaLeft" t="textAreaTop" r="textAreaRight" b="textAreaBottom"/>
            <a:pathLst>
              <a:path w="374650" h="434975">
                <a:moveTo>
                  <a:pt x="42072" y="0"/>
                </a:moveTo>
                <a:lnTo>
                  <a:pt x="30554" y="0"/>
                </a:lnTo>
                <a:lnTo>
                  <a:pt x="25192" y="1162"/>
                </a:lnTo>
                <a:lnTo>
                  <a:pt x="20700" y="3413"/>
                </a:lnTo>
                <a:lnTo>
                  <a:pt x="16125" y="5654"/>
                </a:lnTo>
                <a:lnTo>
                  <a:pt x="12355" y="8732"/>
                </a:lnTo>
                <a:lnTo>
                  <a:pt x="9486" y="12554"/>
                </a:lnTo>
                <a:lnTo>
                  <a:pt x="5336" y="17939"/>
                </a:lnTo>
                <a:lnTo>
                  <a:pt x="2371" y="23871"/>
                </a:lnTo>
                <a:lnTo>
                  <a:pt x="592" y="30347"/>
                </a:lnTo>
                <a:lnTo>
                  <a:pt x="0" y="37370"/>
                </a:lnTo>
                <a:lnTo>
                  <a:pt x="0" y="403422"/>
                </a:lnTo>
                <a:lnTo>
                  <a:pt x="22240" y="431641"/>
                </a:lnTo>
                <a:lnTo>
                  <a:pt x="26606" y="433599"/>
                </a:lnTo>
                <a:lnTo>
                  <a:pt x="31381" y="434510"/>
                </a:lnTo>
                <a:lnTo>
                  <a:pt x="41611" y="434510"/>
                </a:lnTo>
                <a:lnTo>
                  <a:pt x="46396" y="433599"/>
                </a:lnTo>
                <a:lnTo>
                  <a:pt x="50878" y="431641"/>
                </a:lnTo>
                <a:lnTo>
                  <a:pt x="55453" y="429735"/>
                </a:lnTo>
                <a:lnTo>
                  <a:pt x="59359" y="427201"/>
                </a:lnTo>
                <a:lnTo>
                  <a:pt x="62772" y="423997"/>
                </a:lnTo>
                <a:lnTo>
                  <a:pt x="66175" y="420845"/>
                </a:lnTo>
                <a:lnTo>
                  <a:pt x="68846" y="417013"/>
                </a:lnTo>
                <a:lnTo>
                  <a:pt x="70793" y="412647"/>
                </a:lnTo>
                <a:lnTo>
                  <a:pt x="72699" y="408249"/>
                </a:lnTo>
                <a:lnTo>
                  <a:pt x="73662" y="403422"/>
                </a:lnTo>
                <a:lnTo>
                  <a:pt x="73662" y="135472"/>
                </a:lnTo>
                <a:lnTo>
                  <a:pt x="167042" y="135472"/>
                </a:lnTo>
                <a:lnTo>
                  <a:pt x="65840" y="13926"/>
                </a:lnTo>
                <a:lnTo>
                  <a:pt x="61987" y="9392"/>
                </a:lnTo>
                <a:lnTo>
                  <a:pt x="57495" y="5947"/>
                </a:lnTo>
                <a:lnTo>
                  <a:pt x="47349" y="1204"/>
                </a:lnTo>
                <a:lnTo>
                  <a:pt x="42072" y="0"/>
                </a:lnTo>
                <a:close/>
              </a:path>
              <a:path w="374650" h="434975">
                <a:moveTo>
                  <a:pt x="167042" y="135472"/>
                </a:moveTo>
                <a:lnTo>
                  <a:pt x="73662" y="135472"/>
                </a:lnTo>
                <a:lnTo>
                  <a:pt x="311309" y="420301"/>
                </a:lnTo>
                <a:lnTo>
                  <a:pt x="314922" y="424835"/>
                </a:lnTo>
                <a:lnTo>
                  <a:pt x="318744" y="428280"/>
                </a:lnTo>
                <a:lnTo>
                  <a:pt x="326901" y="433023"/>
                </a:lnTo>
                <a:lnTo>
                  <a:pt x="331633" y="434269"/>
                </a:lnTo>
                <a:lnTo>
                  <a:pt x="337078" y="434510"/>
                </a:lnTo>
                <a:lnTo>
                  <a:pt x="343654" y="434510"/>
                </a:lnTo>
                <a:lnTo>
                  <a:pt x="347685" y="433892"/>
                </a:lnTo>
                <a:lnTo>
                  <a:pt x="354711" y="431149"/>
                </a:lnTo>
                <a:lnTo>
                  <a:pt x="357779" y="429191"/>
                </a:lnTo>
                <a:lnTo>
                  <a:pt x="360439" y="426740"/>
                </a:lnTo>
                <a:lnTo>
                  <a:pt x="364805" y="423578"/>
                </a:lnTo>
                <a:lnTo>
                  <a:pt x="368208" y="419505"/>
                </a:lnTo>
                <a:lnTo>
                  <a:pt x="370711" y="414521"/>
                </a:lnTo>
                <a:lnTo>
                  <a:pt x="373161" y="409537"/>
                </a:lnTo>
                <a:lnTo>
                  <a:pt x="374407" y="404081"/>
                </a:lnTo>
                <a:lnTo>
                  <a:pt x="374407" y="296053"/>
                </a:lnTo>
                <a:lnTo>
                  <a:pt x="300744" y="296053"/>
                </a:lnTo>
                <a:lnTo>
                  <a:pt x="167042" y="135472"/>
                </a:lnTo>
                <a:close/>
              </a:path>
              <a:path w="374650" h="434975">
                <a:moveTo>
                  <a:pt x="343392" y="0"/>
                </a:moveTo>
                <a:lnTo>
                  <a:pt x="333214" y="0"/>
                </a:lnTo>
                <a:lnTo>
                  <a:pt x="328346" y="1005"/>
                </a:lnTo>
                <a:lnTo>
                  <a:pt x="323854" y="2910"/>
                </a:lnTo>
                <a:lnTo>
                  <a:pt x="319288" y="4785"/>
                </a:lnTo>
                <a:lnTo>
                  <a:pt x="300744" y="31381"/>
                </a:lnTo>
                <a:lnTo>
                  <a:pt x="300744" y="296053"/>
                </a:lnTo>
                <a:lnTo>
                  <a:pt x="374407" y="296053"/>
                </a:lnTo>
                <a:lnTo>
                  <a:pt x="374407" y="31381"/>
                </a:lnTo>
                <a:lnTo>
                  <a:pt x="348146" y="1005"/>
                </a:lnTo>
                <a:lnTo>
                  <a:pt x="343392" y="0"/>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07" name="object 19"/>
          <p:cNvSpPr/>
          <p:nvPr/>
        </p:nvSpPr>
        <p:spPr>
          <a:xfrm>
            <a:off x="5673600" y="2930400"/>
            <a:ext cx="32040" cy="262440"/>
          </a:xfrm>
          <a:custGeom>
            <a:avLst/>
            <a:gdLst>
              <a:gd name="textAreaLeft" fmla="*/ 0 w 32040"/>
              <a:gd name="textAreaRight" fmla="*/ 33480 w 32040"/>
              <a:gd name="textAreaTop" fmla="*/ 0 h 262440"/>
              <a:gd name="textAreaBottom" fmla="*/ 263880 h 262440"/>
            </a:gdLst>
            <a:ahLst/>
            <a:rect l="textAreaLeft" t="textAreaTop" r="textAreaRight" b="textAreaBottom"/>
            <a:pathLst>
              <a:path w="73659" h="434975">
                <a:moveTo>
                  <a:pt x="41611" y="0"/>
                </a:moveTo>
                <a:lnTo>
                  <a:pt x="31433" y="0"/>
                </a:lnTo>
                <a:lnTo>
                  <a:pt x="26606" y="910"/>
                </a:lnTo>
                <a:lnTo>
                  <a:pt x="22240" y="2732"/>
                </a:lnTo>
                <a:lnTo>
                  <a:pt x="17790" y="4523"/>
                </a:lnTo>
                <a:lnTo>
                  <a:pt x="0" y="31129"/>
                </a:lnTo>
                <a:lnTo>
                  <a:pt x="0" y="403411"/>
                </a:lnTo>
                <a:lnTo>
                  <a:pt x="26606" y="433630"/>
                </a:lnTo>
                <a:lnTo>
                  <a:pt x="31433" y="434552"/>
                </a:lnTo>
                <a:lnTo>
                  <a:pt x="41611" y="434552"/>
                </a:lnTo>
                <a:lnTo>
                  <a:pt x="72699" y="408228"/>
                </a:lnTo>
                <a:lnTo>
                  <a:pt x="73662" y="403411"/>
                </a:lnTo>
                <a:lnTo>
                  <a:pt x="73662" y="31129"/>
                </a:lnTo>
                <a:lnTo>
                  <a:pt x="50878" y="2732"/>
                </a:lnTo>
                <a:lnTo>
                  <a:pt x="46396" y="910"/>
                </a:lnTo>
                <a:lnTo>
                  <a:pt x="41611" y="0"/>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08" name="object 20"/>
          <p:cNvSpPr/>
          <p:nvPr/>
        </p:nvSpPr>
        <p:spPr>
          <a:xfrm>
            <a:off x="3398760" y="3279240"/>
            <a:ext cx="69120" cy="128880"/>
          </a:xfrm>
          <a:prstGeom prst="rect">
            <a:avLst/>
          </a:prstGeom>
          <a:blipFill rotWithShape="0">
            <a:blip r:embed="rId2"/>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09" name="object 21"/>
          <p:cNvSpPr/>
          <p:nvPr/>
        </p:nvSpPr>
        <p:spPr>
          <a:xfrm>
            <a:off x="3572280" y="3280320"/>
            <a:ext cx="71280" cy="126360"/>
          </a:xfrm>
          <a:prstGeom prst="rect">
            <a:avLst/>
          </a:prstGeom>
          <a:blipFill rotWithShape="0">
            <a:blip r:embed="rId3"/>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10" name="object 22"/>
          <p:cNvSpPr/>
          <p:nvPr/>
        </p:nvSpPr>
        <p:spPr>
          <a:xfrm>
            <a:off x="3483000" y="3279240"/>
            <a:ext cx="69480" cy="128880"/>
          </a:xfrm>
          <a:prstGeom prst="rect">
            <a:avLst/>
          </a:prstGeom>
          <a:blipFill rotWithShape="0">
            <a:blip r:embed="rId4"/>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11" name="object 23"/>
          <p:cNvSpPr/>
          <p:nvPr/>
        </p:nvSpPr>
        <p:spPr>
          <a:xfrm>
            <a:off x="3660120" y="3280320"/>
            <a:ext cx="67320" cy="126720"/>
          </a:xfrm>
          <a:prstGeom prst="rect">
            <a:avLst/>
          </a:prstGeom>
          <a:blipFill rotWithShape="0">
            <a:blip r:embed="rId5"/>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12" name="object 24"/>
          <p:cNvSpPr/>
          <p:nvPr/>
        </p:nvSpPr>
        <p:spPr>
          <a:xfrm>
            <a:off x="3742560" y="3279240"/>
            <a:ext cx="69480" cy="128880"/>
          </a:xfrm>
          <a:prstGeom prst="rect">
            <a:avLst/>
          </a:prstGeom>
          <a:blipFill rotWithShape="0">
            <a:blip r:embed="rId6"/>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13" name="object 25"/>
          <p:cNvSpPr/>
          <p:nvPr/>
        </p:nvSpPr>
        <p:spPr>
          <a:xfrm>
            <a:off x="3831840" y="3280320"/>
            <a:ext cx="71280" cy="126360"/>
          </a:xfrm>
          <a:prstGeom prst="rect">
            <a:avLst/>
          </a:prstGeom>
          <a:blipFill rotWithShape="0">
            <a:blip r:embed="rId7"/>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14" name="object 26"/>
          <p:cNvSpPr/>
          <p:nvPr/>
        </p:nvSpPr>
        <p:spPr>
          <a:xfrm>
            <a:off x="3914640" y="3280320"/>
            <a:ext cx="149040" cy="126720"/>
          </a:xfrm>
          <a:prstGeom prst="rect">
            <a:avLst/>
          </a:prstGeom>
          <a:blipFill rotWithShape="0">
            <a:blip r:embed="rId8"/>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15" name="object 27"/>
          <p:cNvSpPr/>
          <p:nvPr/>
        </p:nvSpPr>
        <p:spPr>
          <a:xfrm>
            <a:off x="4080240" y="3396960"/>
            <a:ext cx="61920" cy="360"/>
          </a:xfrm>
          <a:custGeom>
            <a:avLst/>
            <a:gdLst>
              <a:gd name="textAreaLeft" fmla="*/ 0 w 61920"/>
              <a:gd name="textAreaRight" fmla="*/ 63360 w 61920"/>
              <a:gd name="textAreaTop" fmla="*/ 0 h 360"/>
              <a:gd name="textAreaBottom" fmla="*/ 5760 h 360"/>
            </a:gdLst>
            <a:ahLst/>
            <a:rect l="textAreaLeft" t="textAreaTop" r="textAreaRight" b="textAreaBottom"/>
            <a:pathLst>
              <a:path w="139065" h="0">
                <a:moveTo>
                  <a:pt x="0" y="0"/>
                </a:moveTo>
                <a:lnTo>
                  <a:pt x="139042" y="0"/>
                </a:lnTo>
              </a:path>
            </a:pathLst>
          </a:custGeom>
          <a:noFill/>
          <a:ln w="36720">
            <a:solidFill>
              <a:srgbClr val="ffffff"/>
            </a:solidFill>
            <a:round/>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16" name="object 28"/>
          <p:cNvSpPr/>
          <p:nvPr/>
        </p:nvSpPr>
        <p:spPr>
          <a:xfrm>
            <a:off x="4080240" y="3355200"/>
            <a:ext cx="17280" cy="29520"/>
          </a:xfrm>
          <a:custGeom>
            <a:avLst/>
            <a:gdLst>
              <a:gd name="textAreaLeft" fmla="*/ 0 w 17280"/>
              <a:gd name="textAreaRight" fmla="*/ 18720 w 17280"/>
              <a:gd name="textAreaTop" fmla="*/ 0 h 29520"/>
              <a:gd name="textAreaBottom" fmla="*/ 30960 h 29520"/>
            </a:gdLst>
            <a:ahLst/>
            <a:rect l="textAreaLeft" t="textAreaTop" r="textAreaRight" b="textAreaBottom"/>
            <a:pathLst>
              <a:path w="41275" h="50800">
                <a:moveTo>
                  <a:pt x="0" y="50799"/>
                </a:moveTo>
                <a:lnTo>
                  <a:pt x="41202" y="50799"/>
                </a:lnTo>
                <a:lnTo>
                  <a:pt x="41202" y="0"/>
                </a:lnTo>
                <a:lnTo>
                  <a:pt x="0" y="0"/>
                </a:lnTo>
                <a:lnTo>
                  <a:pt x="0" y="50799"/>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17" name="object 29"/>
          <p:cNvSpPr/>
          <p:nvPr/>
        </p:nvSpPr>
        <p:spPr>
          <a:xfrm>
            <a:off x="4080240" y="3344040"/>
            <a:ext cx="55440" cy="360"/>
          </a:xfrm>
          <a:custGeom>
            <a:avLst/>
            <a:gdLst>
              <a:gd name="textAreaLeft" fmla="*/ 0 w 55440"/>
              <a:gd name="textAreaRight" fmla="*/ 56880 w 55440"/>
              <a:gd name="textAreaTop" fmla="*/ 0 h 360"/>
              <a:gd name="textAreaBottom" fmla="*/ 5760 h 360"/>
            </a:gdLst>
            <a:ahLst/>
            <a:rect l="textAreaLeft" t="textAreaTop" r="textAreaRight" b="textAreaBottom"/>
            <a:pathLst>
              <a:path w="125095" h="0">
                <a:moveTo>
                  <a:pt x="0" y="0"/>
                </a:moveTo>
                <a:lnTo>
                  <a:pt x="124498" y="0"/>
                </a:lnTo>
              </a:path>
            </a:pathLst>
          </a:custGeom>
          <a:noFill/>
          <a:ln w="36720">
            <a:solidFill>
              <a:srgbClr val="ffffff"/>
            </a:solidFill>
            <a:round/>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18" name="object 30"/>
          <p:cNvSpPr/>
          <p:nvPr/>
        </p:nvSpPr>
        <p:spPr>
          <a:xfrm>
            <a:off x="4080240" y="3302640"/>
            <a:ext cx="17280" cy="28440"/>
          </a:xfrm>
          <a:custGeom>
            <a:avLst/>
            <a:gdLst>
              <a:gd name="textAreaLeft" fmla="*/ 0 w 17280"/>
              <a:gd name="textAreaRight" fmla="*/ 18720 w 17280"/>
              <a:gd name="textAreaTop" fmla="*/ 0 h 28440"/>
              <a:gd name="textAreaBottom" fmla="*/ 29880 h 28440"/>
            </a:gdLst>
            <a:ahLst/>
            <a:rect l="textAreaLeft" t="textAreaTop" r="textAreaRight" b="textAreaBottom"/>
            <a:pathLst>
              <a:path w="41275" h="49529">
                <a:moveTo>
                  <a:pt x="0" y="49529"/>
                </a:moveTo>
                <a:lnTo>
                  <a:pt x="41202" y="49529"/>
                </a:lnTo>
                <a:lnTo>
                  <a:pt x="41202" y="0"/>
                </a:lnTo>
                <a:lnTo>
                  <a:pt x="0" y="0"/>
                </a:lnTo>
                <a:lnTo>
                  <a:pt x="0" y="49529"/>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19" name="object 31"/>
          <p:cNvSpPr/>
          <p:nvPr/>
        </p:nvSpPr>
        <p:spPr>
          <a:xfrm>
            <a:off x="4080240" y="3291480"/>
            <a:ext cx="61920" cy="360"/>
          </a:xfrm>
          <a:custGeom>
            <a:avLst/>
            <a:gdLst>
              <a:gd name="textAreaLeft" fmla="*/ 0 w 61920"/>
              <a:gd name="textAreaRight" fmla="*/ 63360 w 61920"/>
              <a:gd name="textAreaTop" fmla="*/ 0 h 360"/>
              <a:gd name="textAreaBottom" fmla="*/ 5760 h 360"/>
            </a:gdLst>
            <a:ahLst/>
            <a:rect l="textAreaLeft" t="textAreaTop" r="textAreaRight" b="textAreaBottom"/>
            <a:pathLst>
              <a:path w="139065" h="0">
                <a:moveTo>
                  <a:pt x="0" y="0"/>
                </a:moveTo>
                <a:lnTo>
                  <a:pt x="139042" y="0"/>
                </a:lnTo>
              </a:path>
            </a:pathLst>
          </a:custGeom>
          <a:noFill/>
          <a:ln w="36720">
            <a:solidFill>
              <a:srgbClr val="ffffff"/>
            </a:solidFill>
            <a:round/>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20" name="object 32"/>
          <p:cNvSpPr/>
          <p:nvPr/>
        </p:nvSpPr>
        <p:spPr>
          <a:xfrm>
            <a:off x="4182480" y="3280320"/>
            <a:ext cx="83160" cy="126720"/>
          </a:xfrm>
          <a:prstGeom prst="rect">
            <a:avLst/>
          </a:prstGeom>
          <a:blipFill rotWithShape="0">
            <a:blip r:embed="rId9"/>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21" name="object 33"/>
          <p:cNvSpPr/>
          <p:nvPr/>
        </p:nvSpPr>
        <p:spPr>
          <a:xfrm>
            <a:off x="4280400" y="3280320"/>
            <a:ext cx="153360" cy="126720"/>
          </a:xfrm>
          <a:prstGeom prst="rect">
            <a:avLst/>
          </a:prstGeom>
          <a:blipFill rotWithShape="0">
            <a:blip r:embed="rId10"/>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22" name="object 34"/>
          <p:cNvSpPr/>
          <p:nvPr/>
        </p:nvSpPr>
        <p:spPr>
          <a:xfrm>
            <a:off x="4457520" y="3280320"/>
            <a:ext cx="360" cy="126720"/>
          </a:xfrm>
          <a:custGeom>
            <a:avLst/>
            <a:gdLst>
              <a:gd name="textAreaLeft" fmla="*/ 0 w 360"/>
              <a:gd name="textAreaRight" fmla="*/ 5760 w 360"/>
              <a:gd name="textAreaTop" fmla="*/ 0 h 126720"/>
              <a:gd name="textAreaBottom" fmla="*/ 128160 h 126720"/>
            </a:gdLst>
            <a:ahLst/>
            <a:rect l="textAreaLeft" t="textAreaTop" r="textAreaRight" b="textAreaBottom"/>
            <a:pathLst>
              <a:path w="0" h="211454">
                <a:moveTo>
                  <a:pt x="0" y="0"/>
                </a:moveTo>
                <a:lnTo>
                  <a:pt x="0" y="211040"/>
                </a:lnTo>
              </a:path>
            </a:pathLst>
          </a:custGeom>
          <a:noFill/>
          <a:ln w="41040">
            <a:solidFill>
              <a:srgbClr val="ffffff"/>
            </a:solidFill>
            <a:round/>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23" name="object 35"/>
          <p:cNvSpPr/>
          <p:nvPr/>
        </p:nvSpPr>
        <p:spPr>
          <a:xfrm>
            <a:off x="4480920" y="3279240"/>
            <a:ext cx="69120" cy="128880"/>
          </a:xfrm>
          <a:prstGeom prst="rect">
            <a:avLst/>
          </a:prstGeom>
          <a:blipFill rotWithShape="0">
            <a:blip r:embed="rId11"/>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24" name="object 36"/>
          <p:cNvSpPr/>
          <p:nvPr/>
        </p:nvSpPr>
        <p:spPr>
          <a:xfrm>
            <a:off x="4565880" y="3279240"/>
            <a:ext cx="69480" cy="128880"/>
          </a:xfrm>
          <a:prstGeom prst="rect">
            <a:avLst/>
          </a:prstGeom>
          <a:blipFill rotWithShape="0">
            <a:blip r:embed="rId12"/>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25" name="object 37"/>
          <p:cNvSpPr/>
          <p:nvPr/>
        </p:nvSpPr>
        <p:spPr>
          <a:xfrm>
            <a:off x="4655160" y="3280320"/>
            <a:ext cx="150480" cy="126720"/>
          </a:xfrm>
          <a:prstGeom prst="rect">
            <a:avLst/>
          </a:prstGeom>
          <a:blipFill rotWithShape="0">
            <a:blip r:embed="rId13"/>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26" name="object 38"/>
          <p:cNvSpPr/>
          <p:nvPr/>
        </p:nvSpPr>
        <p:spPr>
          <a:xfrm>
            <a:off x="4841280" y="3279240"/>
            <a:ext cx="69120" cy="128880"/>
          </a:xfrm>
          <a:prstGeom prst="rect">
            <a:avLst/>
          </a:prstGeom>
          <a:blipFill rotWithShape="0">
            <a:blip r:embed="rId14"/>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27" name="object 39"/>
          <p:cNvSpPr/>
          <p:nvPr/>
        </p:nvSpPr>
        <p:spPr>
          <a:xfrm>
            <a:off x="4928040" y="3396960"/>
            <a:ext cx="61920" cy="360"/>
          </a:xfrm>
          <a:custGeom>
            <a:avLst/>
            <a:gdLst>
              <a:gd name="textAreaLeft" fmla="*/ 0 w 61920"/>
              <a:gd name="textAreaRight" fmla="*/ 63360 w 61920"/>
              <a:gd name="textAreaTop" fmla="*/ 0 h 360"/>
              <a:gd name="textAreaBottom" fmla="*/ 5760 h 360"/>
            </a:gdLst>
            <a:ahLst/>
            <a:rect l="textAreaLeft" t="textAreaTop" r="textAreaRight" b="textAreaBottom"/>
            <a:pathLst>
              <a:path w="139065" h="0">
                <a:moveTo>
                  <a:pt x="0" y="0"/>
                </a:moveTo>
                <a:lnTo>
                  <a:pt x="139042" y="0"/>
                </a:lnTo>
              </a:path>
            </a:pathLst>
          </a:custGeom>
          <a:noFill/>
          <a:ln w="36720">
            <a:solidFill>
              <a:srgbClr val="ffffff"/>
            </a:solidFill>
            <a:round/>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28" name="object 40"/>
          <p:cNvSpPr/>
          <p:nvPr/>
        </p:nvSpPr>
        <p:spPr>
          <a:xfrm>
            <a:off x="4928040" y="3355200"/>
            <a:ext cx="17280" cy="29520"/>
          </a:xfrm>
          <a:custGeom>
            <a:avLst/>
            <a:gdLst>
              <a:gd name="textAreaLeft" fmla="*/ 0 w 17280"/>
              <a:gd name="textAreaRight" fmla="*/ 18720 w 17280"/>
              <a:gd name="textAreaTop" fmla="*/ 0 h 29520"/>
              <a:gd name="textAreaBottom" fmla="*/ 30960 h 29520"/>
            </a:gdLst>
            <a:ahLst/>
            <a:rect l="textAreaLeft" t="textAreaTop" r="textAreaRight" b="textAreaBottom"/>
            <a:pathLst>
              <a:path w="41275" h="50800">
                <a:moveTo>
                  <a:pt x="0" y="50799"/>
                </a:moveTo>
                <a:lnTo>
                  <a:pt x="41202" y="50799"/>
                </a:lnTo>
                <a:lnTo>
                  <a:pt x="41202" y="0"/>
                </a:lnTo>
                <a:lnTo>
                  <a:pt x="0" y="0"/>
                </a:lnTo>
                <a:lnTo>
                  <a:pt x="0" y="50799"/>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29" name="object 41"/>
          <p:cNvSpPr/>
          <p:nvPr/>
        </p:nvSpPr>
        <p:spPr>
          <a:xfrm>
            <a:off x="4928040" y="3344040"/>
            <a:ext cx="55440" cy="360"/>
          </a:xfrm>
          <a:custGeom>
            <a:avLst/>
            <a:gdLst>
              <a:gd name="textAreaLeft" fmla="*/ 0 w 55440"/>
              <a:gd name="textAreaRight" fmla="*/ 56880 w 55440"/>
              <a:gd name="textAreaTop" fmla="*/ 0 h 360"/>
              <a:gd name="textAreaBottom" fmla="*/ 5760 h 360"/>
            </a:gdLst>
            <a:ahLst/>
            <a:rect l="textAreaLeft" t="textAreaTop" r="textAreaRight" b="textAreaBottom"/>
            <a:pathLst>
              <a:path w="125095" h="0">
                <a:moveTo>
                  <a:pt x="0" y="0"/>
                </a:moveTo>
                <a:lnTo>
                  <a:pt x="124498" y="0"/>
                </a:lnTo>
              </a:path>
            </a:pathLst>
          </a:custGeom>
          <a:noFill/>
          <a:ln w="36720">
            <a:solidFill>
              <a:srgbClr val="ffffff"/>
            </a:solidFill>
            <a:round/>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30" name="object 42"/>
          <p:cNvSpPr/>
          <p:nvPr/>
        </p:nvSpPr>
        <p:spPr>
          <a:xfrm>
            <a:off x="4928040" y="3302640"/>
            <a:ext cx="17280" cy="28440"/>
          </a:xfrm>
          <a:custGeom>
            <a:avLst/>
            <a:gdLst>
              <a:gd name="textAreaLeft" fmla="*/ 0 w 17280"/>
              <a:gd name="textAreaRight" fmla="*/ 18720 w 17280"/>
              <a:gd name="textAreaTop" fmla="*/ 0 h 28440"/>
              <a:gd name="textAreaBottom" fmla="*/ 29880 h 28440"/>
            </a:gdLst>
            <a:ahLst/>
            <a:rect l="textAreaLeft" t="textAreaTop" r="textAreaRight" b="textAreaBottom"/>
            <a:pathLst>
              <a:path w="41275" h="49529">
                <a:moveTo>
                  <a:pt x="0" y="49529"/>
                </a:moveTo>
                <a:lnTo>
                  <a:pt x="41202" y="49529"/>
                </a:lnTo>
                <a:lnTo>
                  <a:pt x="41202" y="0"/>
                </a:lnTo>
                <a:lnTo>
                  <a:pt x="0" y="0"/>
                </a:lnTo>
                <a:lnTo>
                  <a:pt x="0" y="49529"/>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31" name="object 43"/>
          <p:cNvSpPr/>
          <p:nvPr/>
        </p:nvSpPr>
        <p:spPr>
          <a:xfrm>
            <a:off x="4928040" y="3291480"/>
            <a:ext cx="61920" cy="360"/>
          </a:xfrm>
          <a:custGeom>
            <a:avLst/>
            <a:gdLst>
              <a:gd name="textAreaLeft" fmla="*/ 0 w 61920"/>
              <a:gd name="textAreaRight" fmla="*/ 63360 w 61920"/>
              <a:gd name="textAreaTop" fmla="*/ 0 h 360"/>
              <a:gd name="textAreaBottom" fmla="*/ 5760 h 360"/>
            </a:gdLst>
            <a:ahLst/>
            <a:rect l="textAreaLeft" t="textAreaTop" r="textAreaRight" b="textAreaBottom"/>
            <a:pathLst>
              <a:path w="139065" h="0">
                <a:moveTo>
                  <a:pt x="0" y="0"/>
                </a:moveTo>
                <a:lnTo>
                  <a:pt x="139042" y="0"/>
                </a:lnTo>
              </a:path>
            </a:pathLst>
          </a:custGeom>
          <a:noFill/>
          <a:ln w="36720">
            <a:solidFill>
              <a:srgbClr val="ffffff"/>
            </a:solidFill>
            <a:round/>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32" name="object 44"/>
          <p:cNvSpPr/>
          <p:nvPr/>
        </p:nvSpPr>
        <p:spPr>
          <a:xfrm>
            <a:off x="5008680" y="3280320"/>
            <a:ext cx="153000" cy="126360"/>
          </a:xfrm>
          <a:prstGeom prst="rect">
            <a:avLst/>
          </a:prstGeom>
          <a:blipFill rotWithShape="0">
            <a:blip r:embed="rId15"/>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33" name="object 45"/>
          <p:cNvSpPr/>
          <p:nvPr/>
        </p:nvSpPr>
        <p:spPr>
          <a:xfrm>
            <a:off x="5185800" y="3280320"/>
            <a:ext cx="360" cy="126720"/>
          </a:xfrm>
          <a:custGeom>
            <a:avLst/>
            <a:gdLst>
              <a:gd name="textAreaLeft" fmla="*/ 0 w 360"/>
              <a:gd name="textAreaRight" fmla="*/ 5760 w 360"/>
              <a:gd name="textAreaTop" fmla="*/ 0 h 126720"/>
              <a:gd name="textAreaBottom" fmla="*/ 128160 h 126720"/>
            </a:gdLst>
            <a:ahLst/>
            <a:rect l="textAreaLeft" t="textAreaTop" r="textAreaRight" b="textAreaBottom"/>
            <a:pathLst>
              <a:path w="0" h="211454">
                <a:moveTo>
                  <a:pt x="0" y="0"/>
                </a:moveTo>
                <a:lnTo>
                  <a:pt x="0" y="211040"/>
                </a:lnTo>
              </a:path>
            </a:pathLst>
          </a:custGeom>
          <a:noFill/>
          <a:ln w="41040">
            <a:solidFill>
              <a:srgbClr val="ffffff"/>
            </a:solidFill>
            <a:round/>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34" name="object 46"/>
          <p:cNvSpPr/>
          <p:nvPr/>
        </p:nvSpPr>
        <p:spPr>
          <a:xfrm>
            <a:off x="5213520" y="3279240"/>
            <a:ext cx="69120" cy="128880"/>
          </a:xfrm>
          <a:prstGeom prst="rect">
            <a:avLst/>
          </a:prstGeom>
          <a:blipFill rotWithShape="0">
            <a:blip r:embed="rId16"/>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35" name="object 47"/>
          <p:cNvSpPr/>
          <p:nvPr/>
        </p:nvSpPr>
        <p:spPr>
          <a:xfrm>
            <a:off x="5299560" y="3396960"/>
            <a:ext cx="61920" cy="360"/>
          </a:xfrm>
          <a:custGeom>
            <a:avLst/>
            <a:gdLst>
              <a:gd name="textAreaLeft" fmla="*/ 0 w 61920"/>
              <a:gd name="textAreaRight" fmla="*/ 63360 w 61920"/>
              <a:gd name="textAreaTop" fmla="*/ 0 h 360"/>
              <a:gd name="textAreaBottom" fmla="*/ 5760 h 360"/>
            </a:gdLst>
            <a:ahLst/>
            <a:rect l="textAreaLeft" t="textAreaTop" r="textAreaRight" b="textAreaBottom"/>
            <a:pathLst>
              <a:path w="139065" h="0">
                <a:moveTo>
                  <a:pt x="0" y="0"/>
                </a:moveTo>
                <a:lnTo>
                  <a:pt x="139053" y="0"/>
                </a:lnTo>
              </a:path>
            </a:pathLst>
          </a:custGeom>
          <a:noFill/>
          <a:ln w="36720">
            <a:solidFill>
              <a:srgbClr val="ffffff"/>
            </a:solidFill>
            <a:round/>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36" name="object 48"/>
          <p:cNvSpPr/>
          <p:nvPr/>
        </p:nvSpPr>
        <p:spPr>
          <a:xfrm>
            <a:off x="5299560" y="3355200"/>
            <a:ext cx="17280" cy="29520"/>
          </a:xfrm>
          <a:custGeom>
            <a:avLst/>
            <a:gdLst>
              <a:gd name="textAreaLeft" fmla="*/ 0 w 17280"/>
              <a:gd name="textAreaRight" fmla="*/ 18720 w 17280"/>
              <a:gd name="textAreaTop" fmla="*/ 0 h 29520"/>
              <a:gd name="textAreaBottom" fmla="*/ 30960 h 29520"/>
            </a:gdLst>
            <a:ahLst/>
            <a:rect l="textAreaLeft" t="textAreaTop" r="textAreaRight" b="textAreaBottom"/>
            <a:pathLst>
              <a:path w="41275" h="50800">
                <a:moveTo>
                  <a:pt x="0" y="50799"/>
                </a:moveTo>
                <a:lnTo>
                  <a:pt x="41202" y="50799"/>
                </a:lnTo>
                <a:lnTo>
                  <a:pt x="41202" y="0"/>
                </a:lnTo>
                <a:lnTo>
                  <a:pt x="0" y="0"/>
                </a:lnTo>
                <a:lnTo>
                  <a:pt x="0" y="50799"/>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37" name="object 49"/>
          <p:cNvSpPr/>
          <p:nvPr/>
        </p:nvSpPr>
        <p:spPr>
          <a:xfrm>
            <a:off x="5299560" y="3344040"/>
            <a:ext cx="55440" cy="360"/>
          </a:xfrm>
          <a:custGeom>
            <a:avLst/>
            <a:gdLst>
              <a:gd name="textAreaLeft" fmla="*/ 0 w 55440"/>
              <a:gd name="textAreaRight" fmla="*/ 56880 w 55440"/>
              <a:gd name="textAreaTop" fmla="*/ 0 h 360"/>
              <a:gd name="textAreaBottom" fmla="*/ 5760 h 360"/>
            </a:gdLst>
            <a:ahLst/>
            <a:rect l="textAreaLeft" t="textAreaTop" r="textAreaRight" b="textAreaBottom"/>
            <a:pathLst>
              <a:path w="125095" h="0">
                <a:moveTo>
                  <a:pt x="0" y="0"/>
                </a:moveTo>
                <a:lnTo>
                  <a:pt x="124498" y="0"/>
                </a:lnTo>
              </a:path>
            </a:pathLst>
          </a:custGeom>
          <a:noFill/>
          <a:ln w="36720">
            <a:solidFill>
              <a:srgbClr val="ffffff"/>
            </a:solidFill>
            <a:round/>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38" name="object 50"/>
          <p:cNvSpPr/>
          <p:nvPr/>
        </p:nvSpPr>
        <p:spPr>
          <a:xfrm>
            <a:off x="5299560" y="3302640"/>
            <a:ext cx="17280" cy="28440"/>
          </a:xfrm>
          <a:custGeom>
            <a:avLst/>
            <a:gdLst>
              <a:gd name="textAreaLeft" fmla="*/ 0 w 17280"/>
              <a:gd name="textAreaRight" fmla="*/ 18720 w 17280"/>
              <a:gd name="textAreaTop" fmla="*/ 0 h 28440"/>
              <a:gd name="textAreaBottom" fmla="*/ 29880 h 28440"/>
            </a:gdLst>
            <a:ahLst/>
            <a:rect l="textAreaLeft" t="textAreaTop" r="textAreaRight" b="textAreaBottom"/>
            <a:pathLst>
              <a:path w="41275" h="49529">
                <a:moveTo>
                  <a:pt x="0" y="49529"/>
                </a:moveTo>
                <a:lnTo>
                  <a:pt x="41202" y="49529"/>
                </a:lnTo>
                <a:lnTo>
                  <a:pt x="41202" y="0"/>
                </a:lnTo>
                <a:lnTo>
                  <a:pt x="0" y="0"/>
                </a:lnTo>
                <a:lnTo>
                  <a:pt x="0" y="49529"/>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39" name="object 51"/>
          <p:cNvSpPr/>
          <p:nvPr/>
        </p:nvSpPr>
        <p:spPr>
          <a:xfrm>
            <a:off x="5299560" y="3291480"/>
            <a:ext cx="61920" cy="360"/>
          </a:xfrm>
          <a:custGeom>
            <a:avLst/>
            <a:gdLst>
              <a:gd name="textAreaLeft" fmla="*/ 0 w 61920"/>
              <a:gd name="textAreaRight" fmla="*/ 63360 w 61920"/>
              <a:gd name="textAreaTop" fmla="*/ 0 h 360"/>
              <a:gd name="textAreaBottom" fmla="*/ 5760 h 360"/>
            </a:gdLst>
            <a:ahLst/>
            <a:rect l="textAreaLeft" t="textAreaTop" r="textAreaRight" b="textAreaBottom"/>
            <a:pathLst>
              <a:path w="139065" h="0">
                <a:moveTo>
                  <a:pt x="0" y="0"/>
                </a:moveTo>
                <a:lnTo>
                  <a:pt x="139053" y="0"/>
                </a:lnTo>
              </a:path>
            </a:pathLst>
          </a:custGeom>
          <a:noFill/>
          <a:ln w="36720">
            <a:solidFill>
              <a:srgbClr val="ffffff"/>
            </a:solidFill>
            <a:round/>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40" name="object 52"/>
          <p:cNvSpPr/>
          <p:nvPr/>
        </p:nvSpPr>
        <p:spPr>
          <a:xfrm>
            <a:off x="5374800" y="3279240"/>
            <a:ext cx="69120" cy="128880"/>
          </a:xfrm>
          <a:prstGeom prst="rect">
            <a:avLst/>
          </a:prstGeom>
          <a:blipFill rotWithShape="0">
            <a:blip r:embed="rId17"/>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41" name="object 53"/>
          <p:cNvSpPr/>
          <p:nvPr/>
        </p:nvSpPr>
        <p:spPr>
          <a:xfrm>
            <a:off x="5494320" y="3396960"/>
            <a:ext cx="60840" cy="360"/>
          </a:xfrm>
          <a:custGeom>
            <a:avLst/>
            <a:gdLst>
              <a:gd name="textAreaLeft" fmla="*/ 0 w 60840"/>
              <a:gd name="textAreaRight" fmla="*/ 62280 w 60840"/>
              <a:gd name="textAreaTop" fmla="*/ 0 h 360"/>
              <a:gd name="textAreaBottom" fmla="*/ 5760 h 360"/>
            </a:gdLst>
            <a:ahLst/>
            <a:rect l="textAreaLeft" t="textAreaTop" r="textAreaRight" b="textAreaBottom"/>
            <a:pathLst>
              <a:path w="137159" h="0">
                <a:moveTo>
                  <a:pt x="0" y="0"/>
                </a:moveTo>
                <a:lnTo>
                  <a:pt x="136969" y="0"/>
                </a:lnTo>
              </a:path>
            </a:pathLst>
          </a:custGeom>
          <a:noFill/>
          <a:ln w="36720">
            <a:solidFill>
              <a:srgbClr val="ffffff"/>
            </a:solidFill>
            <a:round/>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42" name="object 54"/>
          <p:cNvSpPr/>
          <p:nvPr/>
        </p:nvSpPr>
        <p:spPr>
          <a:xfrm>
            <a:off x="5503680" y="3280320"/>
            <a:ext cx="360" cy="104040"/>
          </a:xfrm>
          <a:custGeom>
            <a:avLst/>
            <a:gdLst>
              <a:gd name="textAreaLeft" fmla="*/ 0 w 360"/>
              <a:gd name="textAreaRight" fmla="*/ 5760 w 360"/>
              <a:gd name="textAreaTop" fmla="*/ 0 h 104040"/>
              <a:gd name="textAreaBottom" fmla="*/ 105480 h 104040"/>
            </a:gdLst>
            <a:ahLst/>
            <a:rect l="textAreaLeft" t="textAreaTop" r="textAreaRight" b="textAreaBottom"/>
            <a:pathLst>
              <a:path w="0" h="173989">
                <a:moveTo>
                  <a:pt x="0" y="0"/>
                </a:moveTo>
                <a:lnTo>
                  <a:pt x="0" y="173990"/>
                </a:lnTo>
              </a:path>
            </a:pathLst>
          </a:custGeom>
          <a:noFill/>
          <a:ln w="41040">
            <a:solidFill>
              <a:srgbClr val="ffffff"/>
            </a:solidFill>
            <a:round/>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43" name="object 55"/>
          <p:cNvSpPr/>
          <p:nvPr/>
        </p:nvSpPr>
        <p:spPr>
          <a:xfrm>
            <a:off x="5571720" y="3396960"/>
            <a:ext cx="60840" cy="360"/>
          </a:xfrm>
          <a:custGeom>
            <a:avLst/>
            <a:gdLst>
              <a:gd name="textAreaLeft" fmla="*/ 0 w 60840"/>
              <a:gd name="textAreaRight" fmla="*/ 62280 w 60840"/>
              <a:gd name="textAreaTop" fmla="*/ 0 h 360"/>
              <a:gd name="textAreaBottom" fmla="*/ 5760 h 360"/>
            </a:gdLst>
            <a:ahLst/>
            <a:rect l="textAreaLeft" t="textAreaTop" r="textAreaRight" b="textAreaBottom"/>
            <a:pathLst>
              <a:path w="137159" h="0">
                <a:moveTo>
                  <a:pt x="0" y="0"/>
                </a:moveTo>
                <a:lnTo>
                  <a:pt x="136969" y="0"/>
                </a:lnTo>
              </a:path>
            </a:pathLst>
          </a:custGeom>
          <a:noFill/>
          <a:ln w="36720">
            <a:solidFill>
              <a:srgbClr val="ffffff"/>
            </a:solidFill>
            <a:round/>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44" name="object 56"/>
          <p:cNvSpPr/>
          <p:nvPr/>
        </p:nvSpPr>
        <p:spPr>
          <a:xfrm>
            <a:off x="5581080" y="3280320"/>
            <a:ext cx="360" cy="104040"/>
          </a:xfrm>
          <a:custGeom>
            <a:avLst/>
            <a:gdLst>
              <a:gd name="textAreaLeft" fmla="*/ 0 w 360"/>
              <a:gd name="textAreaRight" fmla="*/ 5760 w 360"/>
              <a:gd name="textAreaTop" fmla="*/ 0 h 104040"/>
              <a:gd name="textAreaBottom" fmla="*/ 105480 h 104040"/>
            </a:gdLst>
            <a:ahLst/>
            <a:rect l="textAreaLeft" t="textAreaTop" r="textAreaRight" b="textAreaBottom"/>
            <a:pathLst>
              <a:path w="0" h="173989">
                <a:moveTo>
                  <a:pt x="0" y="0"/>
                </a:moveTo>
                <a:lnTo>
                  <a:pt x="0" y="173990"/>
                </a:lnTo>
              </a:path>
            </a:pathLst>
          </a:custGeom>
          <a:noFill/>
          <a:ln w="41040">
            <a:solidFill>
              <a:srgbClr val="ffffff"/>
            </a:solidFill>
            <a:round/>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45" name="object 57"/>
          <p:cNvSpPr/>
          <p:nvPr/>
        </p:nvSpPr>
        <p:spPr>
          <a:xfrm>
            <a:off x="5649120" y="3280320"/>
            <a:ext cx="67320" cy="126720"/>
          </a:xfrm>
          <a:prstGeom prst="rect">
            <a:avLst/>
          </a:prstGeom>
          <a:blipFill rotWithShape="0">
            <a:blip r:embed="rId18"/>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46" name="object 58"/>
          <p:cNvSpPr/>
          <p:nvPr/>
        </p:nvSpPr>
        <p:spPr>
          <a:xfrm>
            <a:off x="4232160" y="1220040"/>
            <a:ext cx="658800" cy="1057320"/>
          </a:xfrm>
          <a:prstGeom prst="rect">
            <a:avLst/>
          </a:prstGeom>
          <a:blipFill rotWithShape="0">
            <a:blip r:embed="rId19"/>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47" name="object 59"/>
          <p:cNvSpPr/>
          <p:nvPr/>
        </p:nvSpPr>
        <p:spPr>
          <a:xfrm>
            <a:off x="2468880" y="4132800"/>
            <a:ext cx="4172040" cy="1031760"/>
          </a:xfrm>
          <a:prstGeom prst="rect">
            <a:avLst/>
          </a:prstGeom>
          <a:noFill/>
          <a:ln w="0">
            <a:noFill/>
          </a:ln>
        </p:spPr>
        <p:style>
          <a:lnRef idx="0"/>
          <a:fillRef idx="0"/>
          <a:effectRef idx="0"/>
          <a:fontRef idx="minor"/>
        </p:style>
        <p:txBody>
          <a:bodyPr lIns="0" rIns="0" tIns="9000" bIns="0" anchor="t">
            <a:spAutoFit/>
          </a:bodyPr>
          <a:p>
            <a:pPr algn="ctr" defTabSz="914400">
              <a:lnSpc>
                <a:spcPts val="4224"/>
              </a:lnSpc>
              <a:spcBef>
                <a:spcPts val="71"/>
              </a:spcBef>
            </a:pPr>
            <a:r>
              <a:rPr b="0" lang="en-US" sz="3700" spc="-86" strike="noStrike">
                <a:solidFill>
                  <a:srgbClr val="ffffff"/>
                </a:solidFill>
                <a:latin typeface="GothamRounded-Book"/>
              </a:rPr>
              <a:t>SPK ACADEMY</a:t>
            </a:r>
            <a:endParaRPr b="0" lang="en-US" sz="3700" spc="-1" strike="noStrike">
              <a:solidFill>
                <a:srgbClr val="000000"/>
              </a:solidFill>
              <a:latin typeface="Arial"/>
            </a:endParaRPr>
          </a:p>
          <a:p>
            <a:pPr algn="ctr" defTabSz="914400">
              <a:lnSpc>
                <a:spcPts val="3827"/>
              </a:lnSpc>
            </a:pPr>
            <a:r>
              <a:rPr b="0" lang="en-US" sz="3400" spc="-100" strike="noStrike">
                <a:solidFill>
                  <a:srgbClr val="fba45a"/>
                </a:solidFill>
                <a:latin typeface="GothamRounded-Book"/>
              </a:rPr>
              <a:t>2024</a:t>
            </a:r>
            <a:endParaRPr b="0" lang="en-US" sz="3400" spc="-1" strike="noStrike">
              <a:solidFill>
                <a:srgbClr val="000000"/>
              </a:solidFill>
              <a:latin typeface="Arial"/>
            </a:endParaRPr>
          </a:p>
        </p:txBody>
      </p:sp>
      <p:sp>
        <p:nvSpPr>
          <p:cNvPr id="148" name="object 60"/>
          <p:cNvSpPr/>
          <p:nvPr/>
        </p:nvSpPr>
        <p:spPr>
          <a:xfrm>
            <a:off x="0" y="6078600"/>
            <a:ext cx="9142560" cy="777960"/>
          </a:xfrm>
          <a:custGeom>
            <a:avLst/>
            <a:gdLst>
              <a:gd name="textAreaLeft" fmla="*/ 0 w 9142560"/>
              <a:gd name="textAreaRight" fmla="*/ 9144000 w 9142560"/>
              <a:gd name="textAreaTop" fmla="*/ 0 h 777960"/>
              <a:gd name="textAreaBottom" fmla="*/ 779400 h 777960"/>
            </a:gdLst>
            <a:ahLst/>
            <a:rect l="textAreaLeft" t="textAreaTop" r="textAreaRight" b="textAreaBottom"/>
            <a:pathLst>
              <a:path w="20104100" h="1285240">
                <a:moveTo>
                  <a:pt x="0" y="1284746"/>
                </a:moveTo>
                <a:lnTo>
                  <a:pt x="20104099" y="1284746"/>
                </a:lnTo>
                <a:lnTo>
                  <a:pt x="20104099" y="0"/>
                </a:lnTo>
                <a:lnTo>
                  <a:pt x="0" y="0"/>
                </a:lnTo>
                <a:lnTo>
                  <a:pt x="0" y="1284746"/>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49" name="object 61"/>
          <p:cNvSpPr/>
          <p:nvPr/>
        </p:nvSpPr>
        <p:spPr>
          <a:xfrm>
            <a:off x="229680" y="6337800"/>
            <a:ext cx="207720" cy="279360"/>
          </a:xfrm>
          <a:custGeom>
            <a:avLst/>
            <a:gdLst>
              <a:gd name="textAreaLeft" fmla="*/ 0 w 207720"/>
              <a:gd name="textAreaRight" fmla="*/ 209160 w 207720"/>
              <a:gd name="textAreaTop" fmla="*/ 0 h 279360"/>
              <a:gd name="textAreaBottom" fmla="*/ 280800 h 279360"/>
            </a:gdLst>
            <a:ahLst/>
            <a:rect l="textAreaLeft" t="textAreaTop" r="textAreaRight" b="textAreaBottom"/>
            <a:pathLst>
              <a:path w="459740" h="462915">
                <a:moveTo>
                  <a:pt x="229752" y="0"/>
                </a:moveTo>
                <a:lnTo>
                  <a:pt x="183452" y="4668"/>
                </a:lnTo>
                <a:lnTo>
                  <a:pt x="140327" y="18058"/>
                </a:lnTo>
                <a:lnTo>
                  <a:pt x="101301" y="39245"/>
                </a:lnTo>
                <a:lnTo>
                  <a:pt x="67297" y="67305"/>
                </a:lnTo>
                <a:lnTo>
                  <a:pt x="39241" y="101313"/>
                </a:lnTo>
                <a:lnTo>
                  <a:pt x="18056" y="140345"/>
                </a:lnTo>
                <a:lnTo>
                  <a:pt x="4668" y="183476"/>
                </a:lnTo>
                <a:lnTo>
                  <a:pt x="0" y="229783"/>
                </a:lnTo>
                <a:lnTo>
                  <a:pt x="0" y="233060"/>
                </a:lnTo>
                <a:lnTo>
                  <a:pt x="4668" y="279366"/>
                </a:lnTo>
                <a:lnTo>
                  <a:pt x="18056" y="322494"/>
                </a:lnTo>
                <a:lnTo>
                  <a:pt x="39241" y="361521"/>
                </a:lnTo>
                <a:lnTo>
                  <a:pt x="67297" y="395523"/>
                </a:lnTo>
                <a:lnTo>
                  <a:pt x="101301" y="423577"/>
                </a:lnTo>
                <a:lnTo>
                  <a:pt x="140327" y="444759"/>
                </a:lnTo>
                <a:lnTo>
                  <a:pt x="183452" y="458145"/>
                </a:lnTo>
                <a:lnTo>
                  <a:pt x="229752" y="462813"/>
                </a:lnTo>
                <a:lnTo>
                  <a:pt x="276058" y="458145"/>
                </a:lnTo>
                <a:lnTo>
                  <a:pt x="319190" y="444759"/>
                </a:lnTo>
                <a:lnTo>
                  <a:pt x="358222" y="423577"/>
                </a:lnTo>
                <a:lnTo>
                  <a:pt x="392230" y="395523"/>
                </a:lnTo>
                <a:lnTo>
                  <a:pt x="420289" y="361521"/>
                </a:lnTo>
                <a:lnTo>
                  <a:pt x="441476" y="322494"/>
                </a:lnTo>
                <a:lnTo>
                  <a:pt x="454866" y="279366"/>
                </a:lnTo>
                <a:lnTo>
                  <a:pt x="459535" y="233060"/>
                </a:lnTo>
                <a:lnTo>
                  <a:pt x="459535" y="229783"/>
                </a:lnTo>
                <a:lnTo>
                  <a:pt x="454866" y="183476"/>
                </a:lnTo>
                <a:lnTo>
                  <a:pt x="441476" y="140345"/>
                </a:lnTo>
                <a:lnTo>
                  <a:pt x="420289" y="101313"/>
                </a:lnTo>
                <a:lnTo>
                  <a:pt x="392230" y="67305"/>
                </a:lnTo>
                <a:lnTo>
                  <a:pt x="358222" y="39245"/>
                </a:lnTo>
                <a:lnTo>
                  <a:pt x="319190" y="18058"/>
                </a:lnTo>
                <a:lnTo>
                  <a:pt x="276058" y="4668"/>
                </a:lnTo>
                <a:lnTo>
                  <a:pt x="229752" y="0"/>
                </a:lnTo>
                <a:close/>
              </a:path>
            </a:pathLst>
          </a:custGeom>
          <a:solidFill>
            <a:srgbClr val="ffffff"/>
          </a:solid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50" name="object 62"/>
          <p:cNvSpPr/>
          <p:nvPr/>
        </p:nvSpPr>
        <p:spPr>
          <a:xfrm>
            <a:off x="229680" y="6337800"/>
            <a:ext cx="207720" cy="279360"/>
          </a:xfrm>
          <a:prstGeom prst="rect">
            <a:avLst/>
          </a:prstGeom>
          <a:blipFill rotWithShape="0">
            <a:blip r:embed="rId20"/>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51" name="object 63"/>
          <p:cNvSpPr/>
          <p:nvPr/>
        </p:nvSpPr>
        <p:spPr>
          <a:xfrm>
            <a:off x="279000" y="6404040"/>
            <a:ext cx="109440" cy="146880"/>
          </a:xfrm>
          <a:prstGeom prst="rect">
            <a:avLst/>
          </a:prstGeom>
          <a:blipFill rotWithShape="0">
            <a:blip r:embed="rId21"/>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52" name="object 64"/>
          <p:cNvSpPr/>
          <p:nvPr/>
        </p:nvSpPr>
        <p:spPr>
          <a:xfrm>
            <a:off x="482040" y="6314040"/>
            <a:ext cx="1415880" cy="495720"/>
          </a:xfrm>
          <a:prstGeom prst="rect">
            <a:avLst/>
          </a:prstGeom>
          <a:noFill/>
          <a:ln w="0">
            <a:noFill/>
          </a:ln>
        </p:spPr>
        <p:style>
          <a:lnRef idx="0"/>
          <a:fillRef idx="0"/>
          <a:effectRef idx="0"/>
          <a:fontRef idx="minor"/>
        </p:style>
        <p:txBody>
          <a:bodyPr lIns="0" rIns="0" tIns="7920" bIns="0" anchor="t">
            <a:spAutoFit/>
          </a:bodyPr>
          <a:p>
            <a:pPr marL="6480" defTabSz="914400">
              <a:lnSpc>
                <a:spcPct val="100000"/>
              </a:lnSpc>
              <a:spcBef>
                <a:spcPts val="65"/>
              </a:spcBef>
            </a:pPr>
            <a:r>
              <a:rPr b="0" lang="en-US" sz="1600" spc="-1" strike="noStrike">
                <a:solidFill>
                  <a:srgbClr val="213c93"/>
                </a:solidFill>
                <a:latin typeface="Lexend"/>
              </a:rPr>
              <a:t>+91 8838552428</a:t>
            </a:r>
            <a:endParaRPr b="0" lang="en-US" sz="1600" spc="-1" strike="noStrike">
              <a:solidFill>
                <a:srgbClr val="000000"/>
              </a:solidFill>
              <a:latin typeface="Arial"/>
            </a:endParaRPr>
          </a:p>
        </p:txBody>
      </p:sp>
      <p:sp>
        <p:nvSpPr>
          <p:cNvPr id="153" name="object 65"/>
          <p:cNvSpPr/>
          <p:nvPr/>
        </p:nvSpPr>
        <p:spPr>
          <a:xfrm>
            <a:off x="2003400" y="6352560"/>
            <a:ext cx="207720" cy="279360"/>
          </a:xfrm>
          <a:prstGeom prst="rect">
            <a:avLst/>
          </a:prstGeom>
          <a:blipFill rotWithShape="0">
            <a:blip r:embed="rId22"/>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54" name="object 66"/>
          <p:cNvSpPr/>
          <p:nvPr/>
        </p:nvSpPr>
        <p:spPr>
          <a:xfrm>
            <a:off x="2054160" y="6419160"/>
            <a:ext cx="105840" cy="145440"/>
          </a:xfrm>
          <a:prstGeom prst="rect">
            <a:avLst/>
          </a:prstGeom>
          <a:blipFill rotWithShape="0">
            <a:blip r:embed="rId23"/>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55" name="object 67"/>
          <p:cNvSpPr/>
          <p:nvPr/>
        </p:nvSpPr>
        <p:spPr>
          <a:xfrm>
            <a:off x="2257560" y="6357240"/>
            <a:ext cx="1821240" cy="250560"/>
          </a:xfrm>
          <a:prstGeom prst="rect">
            <a:avLst/>
          </a:prstGeom>
          <a:noFill/>
          <a:ln w="0">
            <a:noFill/>
          </a:ln>
        </p:spPr>
        <p:style>
          <a:lnRef idx="0"/>
          <a:fillRef idx="0"/>
          <a:effectRef idx="0"/>
          <a:fontRef idx="minor"/>
        </p:style>
        <p:txBody>
          <a:bodyPr lIns="0" rIns="0" tIns="7920" bIns="0" anchor="t">
            <a:spAutoFit/>
          </a:bodyPr>
          <a:p>
            <a:pPr marL="6480" defTabSz="914400">
              <a:lnSpc>
                <a:spcPct val="100000"/>
              </a:lnSpc>
              <a:spcBef>
                <a:spcPts val="65"/>
              </a:spcBef>
            </a:pPr>
            <a:r>
              <a:rPr b="0" lang="en-US" sz="1400" spc="-1" strike="noStrike" u="sng">
                <a:solidFill>
                  <a:srgbClr val="0000ff"/>
                </a:solidFill>
                <a:uFillTx/>
                <a:latin typeface="Lexend"/>
                <a:hlinkClick r:id="rId24"/>
              </a:rPr>
              <a:t>contact@spkadvisory.com</a:t>
            </a:r>
            <a:endParaRPr b="0" lang="en-US" sz="1400" spc="-1" strike="noStrike">
              <a:solidFill>
                <a:srgbClr val="000000"/>
              </a:solidFill>
              <a:latin typeface="Arial"/>
            </a:endParaRPr>
          </a:p>
        </p:txBody>
      </p:sp>
      <p:sp>
        <p:nvSpPr>
          <p:cNvPr id="156" name="object 68"/>
          <p:cNvSpPr/>
          <p:nvPr/>
        </p:nvSpPr>
        <p:spPr>
          <a:xfrm>
            <a:off x="6384600" y="6338520"/>
            <a:ext cx="207720" cy="279360"/>
          </a:xfrm>
          <a:prstGeom prst="rect">
            <a:avLst/>
          </a:prstGeom>
          <a:blipFill rotWithShape="0">
            <a:blip r:embed="rId25"/>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57" name="object 69"/>
          <p:cNvSpPr/>
          <p:nvPr/>
        </p:nvSpPr>
        <p:spPr>
          <a:xfrm>
            <a:off x="6449040" y="6396840"/>
            <a:ext cx="78120" cy="162720"/>
          </a:xfrm>
          <a:custGeom>
            <a:avLst/>
            <a:gdLst>
              <a:gd name="textAreaLeft" fmla="*/ 0 w 78120"/>
              <a:gd name="textAreaRight" fmla="*/ 79560 w 78120"/>
              <a:gd name="textAreaTop" fmla="*/ 0 h 162720"/>
              <a:gd name="textAreaBottom" fmla="*/ 164160 h 162720"/>
            </a:gdLst>
            <a:ahLst/>
            <a:rect l="textAreaLeft" t="textAreaTop" r="textAreaRight" b="textAreaBottom"/>
            <a:pathLst>
              <a:path w="175259" h="270509">
                <a:moveTo>
                  <a:pt x="87369" y="0"/>
                </a:moveTo>
                <a:lnTo>
                  <a:pt x="53375" y="7091"/>
                </a:lnTo>
                <a:lnTo>
                  <a:pt x="25602" y="26432"/>
                </a:lnTo>
                <a:lnTo>
                  <a:pt x="6870" y="55124"/>
                </a:lnTo>
                <a:lnTo>
                  <a:pt x="0" y="90269"/>
                </a:lnTo>
                <a:lnTo>
                  <a:pt x="0" y="95023"/>
                </a:lnTo>
                <a:lnTo>
                  <a:pt x="9541" y="140727"/>
                </a:lnTo>
                <a:lnTo>
                  <a:pt x="27935" y="184519"/>
                </a:lnTo>
                <a:lnTo>
                  <a:pt x="54211" y="229734"/>
                </a:lnTo>
                <a:lnTo>
                  <a:pt x="86384" y="270442"/>
                </a:lnTo>
                <a:lnTo>
                  <a:pt x="120173" y="225636"/>
                </a:lnTo>
                <a:lnTo>
                  <a:pt x="144143" y="184362"/>
                </a:lnTo>
                <a:lnTo>
                  <a:pt x="159830" y="149332"/>
                </a:lnTo>
                <a:lnTo>
                  <a:pt x="173255" y="107261"/>
                </a:lnTo>
                <a:lnTo>
                  <a:pt x="174842" y="90269"/>
                </a:lnTo>
                <a:lnTo>
                  <a:pt x="167967" y="55124"/>
                </a:lnTo>
                <a:lnTo>
                  <a:pt x="149219" y="26432"/>
                </a:lnTo>
                <a:lnTo>
                  <a:pt x="121414" y="7091"/>
                </a:lnTo>
                <a:lnTo>
                  <a:pt x="87369" y="0"/>
                </a:lnTo>
                <a:close/>
              </a:path>
            </a:pathLst>
          </a:custGeom>
          <a:noFill/>
          <a:ln w="29520">
            <a:solidFill>
              <a:srgbClr val="ffffff"/>
            </a:solidFill>
            <a:round/>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58" name="object 70"/>
          <p:cNvSpPr/>
          <p:nvPr/>
        </p:nvSpPr>
        <p:spPr>
          <a:xfrm>
            <a:off x="6348600" y="6387480"/>
            <a:ext cx="31320" cy="43560"/>
          </a:xfrm>
          <a:prstGeom prst="rect">
            <a:avLst/>
          </a:prstGeom>
          <a:blipFill rotWithShape="0">
            <a:blip r:embed="rId26"/>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59" name="object 71"/>
          <p:cNvSpPr/>
          <p:nvPr/>
        </p:nvSpPr>
        <p:spPr>
          <a:xfrm>
            <a:off x="6636600" y="6310800"/>
            <a:ext cx="2499840" cy="576000"/>
          </a:xfrm>
          <a:prstGeom prst="rect">
            <a:avLst/>
          </a:prstGeom>
          <a:noFill/>
          <a:ln w="0">
            <a:noFill/>
          </a:ln>
        </p:spPr>
        <p:style>
          <a:lnRef idx="0"/>
          <a:fillRef idx="0"/>
          <a:effectRef idx="0"/>
          <a:fontRef idx="minor"/>
        </p:style>
        <p:txBody>
          <a:bodyPr lIns="0" rIns="0" tIns="0" bIns="0" anchor="t">
            <a:spAutoFit/>
          </a:bodyPr>
          <a:p>
            <a:pPr marL="6480" defTabSz="914400">
              <a:lnSpc>
                <a:spcPct val="105000"/>
              </a:lnSpc>
            </a:pPr>
            <a:r>
              <a:rPr b="0" lang="en-US" sz="1200" spc="-26" strike="noStrike">
                <a:solidFill>
                  <a:srgbClr val="213c93"/>
                </a:solidFill>
                <a:latin typeface="Lexend"/>
              </a:rPr>
              <a:t>First </a:t>
            </a:r>
            <a:r>
              <a:rPr b="0" lang="en-US" sz="1200" spc="-29" strike="noStrike">
                <a:solidFill>
                  <a:srgbClr val="213c93"/>
                </a:solidFill>
                <a:latin typeface="Lexend"/>
              </a:rPr>
              <a:t>Floor, </a:t>
            </a:r>
            <a:r>
              <a:rPr b="0" lang="en-US" sz="1200" spc="-24" strike="noStrike">
                <a:solidFill>
                  <a:srgbClr val="213c93"/>
                </a:solidFill>
                <a:latin typeface="Lexend"/>
              </a:rPr>
              <a:t>Plot </a:t>
            </a:r>
            <a:r>
              <a:rPr b="0" lang="en-US" sz="1200" spc="-26" strike="noStrike">
                <a:solidFill>
                  <a:srgbClr val="213c93"/>
                </a:solidFill>
                <a:latin typeface="Lexend"/>
              </a:rPr>
              <a:t>No.2, </a:t>
            </a:r>
            <a:r>
              <a:rPr b="0" lang="en-US" sz="1200" spc="-29" strike="noStrike">
                <a:solidFill>
                  <a:srgbClr val="213c93"/>
                </a:solidFill>
                <a:latin typeface="Lexend"/>
              </a:rPr>
              <a:t>Thilak </a:t>
            </a:r>
            <a:r>
              <a:rPr b="0" lang="en-US" sz="1200" spc="-26" strike="noStrike">
                <a:solidFill>
                  <a:srgbClr val="213c93"/>
                </a:solidFill>
                <a:latin typeface="Lexend"/>
              </a:rPr>
              <a:t>Nagar,</a:t>
            </a:r>
            <a:r>
              <a:rPr b="0" lang="en-US" sz="1200" spc="-86" strike="noStrike">
                <a:solidFill>
                  <a:srgbClr val="213c93"/>
                </a:solidFill>
                <a:latin typeface="Lexend"/>
              </a:rPr>
              <a:t> </a:t>
            </a:r>
            <a:r>
              <a:rPr b="0" lang="en-US" sz="1200" spc="-35" strike="noStrike">
                <a:solidFill>
                  <a:srgbClr val="213c93"/>
                </a:solidFill>
                <a:latin typeface="Lexend"/>
              </a:rPr>
              <a:t>Madurai  </a:t>
            </a:r>
            <a:r>
              <a:rPr b="0" lang="en-US" sz="1200" spc="-26" strike="noStrike">
                <a:solidFill>
                  <a:srgbClr val="213c93"/>
                </a:solidFill>
                <a:latin typeface="Lexend"/>
              </a:rPr>
              <a:t>Road,</a:t>
            </a:r>
            <a:r>
              <a:rPr b="0" lang="en-US" sz="1200" spc="-77" strike="noStrike">
                <a:solidFill>
                  <a:srgbClr val="213c93"/>
                </a:solidFill>
                <a:latin typeface="Lexend"/>
              </a:rPr>
              <a:t> </a:t>
            </a:r>
            <a:r>
              <a:rPr b="0" lang="en-US" sz="1200" spc="-29" strike="noStrike">
                <a:solidFill>
                  <a:srgbClr val="213c93"/>
                </a:solidFill>
                <a:latin typeface="Lexend"/>
              </a:rPr>
              <a:t>Junction,</a:t>
            </a:r>
            <a:r>
              <a:rPr b="0" lang="en-US" sz="1200" spc="-75" strike="noStrike">
                <a:solidFill>
                  <a:srgbClr val="213c93"/>
                </a:solidFill>
                <a:latin typeface="Lexend"/>
              </a:rPr>
              <a:t> </a:t>
            </a:r>
            <a:r>
              <a:rPr b="0" lang="en-US" sz="1200" spc="-32" strike="noStrike">
                <a:solidFill>
                  <a:srgbClr val="213c93"/>
                </a:solidFill>
                <a:latin typeface="Lexend"/>
              </a:rPr>
              <a:t>Tirunelveli</a:t>
            </a:r>
            <a:r>
              <a:rPr b="0" lang="en-US" sz="1200" spc="-75" strike="noStrike">
                <a:solidFill>
                  <a:srgbClr val="213c93"/>
                </a:solidFill>
                <a:latin typeface="Lexend"/>
              </a:rPr>
              <a:t> </a:t>
            </a:r>
            <a:r>
              <a:rPr b="0" lang="en-US" sz="1200" spc="-1" strike="noStrike">
                <a:solidFill>
                  <a:srgbClr val="213c93"/>
                </a:solidFill>
                <a:latin typeface="Lexend"/>
              </a:rPr>
              <a:t>–</a:t>
            </a:r>
            <a:r>
              <a:rPr b="0" lang="en-US" sz="1200" spc="-75" strike="noStrike">
                <a:solidFill>
                  <a:srgbClr val="213c93"/>
                </a:solidFill>
                <a:latin typeface="Lexend"/>
              </a:rPr>
              <a:t> </a:t>
            </a:r>
            <a:r>
              <a:rPr b="0" lang="en-US" sz="1200" spc="-35" strike="noStrike">
                <a:solidFill>
                  <a:srgbClr val="213c93"/>
                </a:solidFill>
                <a:latin typeface="Lexend"/>
              </a:rPr>
              <a:t>627001</a:t>
            </a:r>
            <a:endParaRPr b="0" lang="en-US" sz="1200" spc="-1" strike="noStrike">
              <a:solidFill>
                <a:srgbClr val="000000"/>
              </a:solidFill>
              <a:latin typeface="Arial"/>
            </a:endParaRPr>
          </a:p>
        </p:txBody>
      </p:sp>
      <p:sp>
        <p:nvSpPr>
          <p:cNvPr id="160" name="object 72"/>
          <p:cNvSpPr/>
          <p:nvPr/>
        </p:nvSpPr>
        <p:spPr>
          <a:xfrm>
            <a:off x="4305600" y="6337800"/>
            <a:ext cx="207720" cy="279360"/>
          </a:xfrm>
          <a:prstGeom prst="rect">
            <a:avLst/>
          </a:prstGeom>
          <a:blipFill rotWithShape="0">
            <a:blip r:embed="rId27"/>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61" name="object 73"/>
          <p:cNvSpPr/>
          <p:nvPr/>
        </p:nvSpPr>
        <p:spPr>
          <a:xfrm>
            <a:off x="4355280" y="6401880"/>
            <a:ext cx="108360" cy="151920"/>
          </a:xfrm>
          <a:prstGeom prst="rect">
            <a:avLst/>
          </a:prstGeom>
          <a:blipFill rotWithShape="0">
            <a:blip r:embed="rId28"/>
            <a:srcRect/>
            <a:stretch/>
          </a:blipFill>
          <a:ln w="0">
            <a:noFill/>
          </a:ln>
        </p:spPr>
        <p:style>
          <a:lnRef idx="0"/>
          <a:fillRef idx="0"/>
          <a:effectRef idx="0"/>
          <a:fontRef idx="minor"/>
        </p:style>
        <p:txBody>
          <a:bodyPr lIns="0" rIns="0" tIns="0" bIns="0" anchor="t">
            <a:noAutofit/>
          </a:bodyPr>
          <a:p>
            <a:endParaRPr b="0" lang="en-US" sz="1800" spc="-1" strike="noStrike">
              <a:solidFill>
                <a:schemeClr val="dk1"/>
              </a:solidFill>
              <a:latin typeface="Calibri"/>
            </a:endParaRPr>
          </a:p>
        </p:txBody>
      </p:sp>
      <p:sp>
        <p:nvSpPr>
          <p:cNvPr id="162" name="object 74"/>
          <p:cNvSpPr/>
          <p:nvPr/>
        </p:nvSpPr>
        <p:spPr>
          <a:xfrm>
            <a:off x="4564800" y="6314040"/>
            <a:ext cx="1617120" cy="250560"/>
          </a:xfrm>
          <a:prstGeom prst="rect">
            <a:avLst/>
          </a:prstGeom>
          <a:noFill/>
          <a:ln w="0">
            <a:noFill/>
          </a:ln>
        </p:spPr>
        <p:style>
          <a:lnRef idx="0"/>
          <a:fillRef idx="0"/>
          <a:effectRef idx="0"/>
          <a:fontRef idx="minor"/>
        </p:style>
        <p:txBody>
          <a:bodyPr lIns="0" rIns="0" tIns="7920" bIns="0" anchor="t">
            <a:spAutoFit/>
          </a:bodyPr>
          <a:p>
            <a:pPr marL="6480" defTabSz="914400">
              <a:lnSpc>
                <a:spcPct val="100000"/>
              </a:lnSpc>
              <a:spcBef>
                <a:spcPts val="65"/>
              </a:spcBef>
            </a:pPr>
            <a:r>
              <a:rPr b="0" lang="en-US" sz="1400" spc="-1" strike="noStrike" u="sng">
                <a:solidFill>
                  <a:srgbClr val="0000ff"/>
                </a:solidFill>
                <a:uFillTx/>
                <a:latin typeface="Lexend"/>
                <a:hlinkClick r:id="rId29"/>
              </a:rPr>
              <a:t>www.spkadvisory.com</a:t>
            </a: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74680"/>
            <a:ext cx="8227440" cy="11408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4400" spc="-1" strike="noStrike">
                <a:solidFill>
                  <a:schemeClr val="dk1"/>
                </a:solidFill>
                <a:latin typeface="Calibri"/>
              </a:rPr>
              <a:t>Development Tools</a:t>
            </a:r>
            <a:endParaRPr b="0" lang="en-US" sz="4400" spc="-1" strike="noStrike">
              <a:solidFill>
                <a:srgbClr val="000000"/>
              </a:solidFill>
              <a:latin typeface="Arial"/>
            </a:endParaRPr>
          </a:p>
        </p:txBody>
      </p:sp>
      <p:sp>
        <p:nvSpPr>
          <p:cNvPr id="180" name="PlaceHolder 2"/>
          <p:cNvSpPr>
            <a:spLocks noGrp="1"/>
          </p:cNvSpPr>
          <p:nvPr>
            <p:ph/>
          </p:nvPr>
        </p:nvSpPr>
        <p:spPr>
          <a:xfrm>
            <a:off x="457200" y="1600200"/>
            <a:ext cx="8227440" cy="4523760"/>
          </a:xfrm>
          <a:prstGeom prst="rect">
            <a:avLst/>
          </a:prstGeom>
          <a:noFill/>
          <a:ln w="0">
            <a:noFill/>
          </a:ln>
        </p:spPr>
        <p:txBody>
          <a:bodyPr lIns="91440" rIns="91440" tIns="45720" bIns="45720" anchor="t">
            <a:noAutofit/>
          </a:bodyPr>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Integrated Development Environment (IDE): e.g., Keil, MPLAB</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Compilers: Converts code into machine language</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Simulators/Emulators: Testing systems without physical hardware</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Debuggers: Identifies and fixes issues in the code</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title"/>
          </p:nvPr>
        </p:nvSpPr>
        <p:spPr>
          <a:xfrm>
            <a:off x="457200" y="42840"/>
            <a:ext cx="8227800" cy="1626840"/>
          </a:xfrm>
          <a:prstGeom prst="rect">
            <a:avLst/>
          </a:prstGeom>
          <a:noFill/>
          <a:ln w="0">
            <a:noFill/>
          </a:ln>
        </p:spPr>
        <p:txBody>
          <a:bodyPr lIns="0" rIns="0" tIns="483120" bIns="0" anchor="ctr">
            <a:noAutofit/>
          </a:bodyPr>
          <a:p>
            <a:pPr marL="3122280" indent="0">
              <a:lnSpc>
                <a:spcPct val="100000"/>
              </a:lnSpc>
              <a:spcBef>
                <a:spcPts val="105"/>
              </a:spcBef>
              <a:buNone/>
              <a:tabLst>
                <a:tab algn="l" pos="0"/>
              </a:tabLst>
            </a:pPr>
            <a:r>
              <a:rPr b="0" lang="en-US" sz="1800" spc="-1" strike="noStrike">
                <a:solidFill>
                  <a:srgbClr val="000000"/>
                </a:solidFill>
                <a:latin typeface="Calibri"/>
              </a:rPr>
              <a:t>Power</a:t>
            </a:r>
            <a:r>
              <a:rPr b="0" lang="en-US" sz="1800" spc="-177" strike="noStrike">
                <a:solidFill>
                  <a:srgbClr val="000000"/>
                </a:solidFill>
                <a:latin typeface="Calibri"/>
              </a:rPr>
              <a:t> </a:t>
            </a:r>
            <a:r>
              <a:rPr b="0" lang="en-US" sz="1800" spc="-21" strike="noStrike">
                <a:solidFill>
                  <a:srgbClr val="000000"/>
                </a:solidFill>
                <a:latin typeface="Calibri"/>
              </a:rPr>
              <a:t>Pins</a:t>
            </a:r>
            <a:endParaRPr b="0" lang="en-US" sz="1800" spc="-1" strike="noStrike">
              <a:solidFill>
                <a:srgbClr val="000000"/>
              </a:solidFill>
              <a:latin typeface="Arial"/>
            </a:endParaRPr>
          </a:p>
        </p:txBody>
      </p:sp>
      <p:pic>
        <p:nvPicPr>
          <p:cNvPr id="452" name="object 3" descr=""/>
          <p:cNvPicPr/>
          <p:nvPr/>
        </p:nvPicPr>
        <p:blipFill>
          <a:blip r:embed="rId1"/>
          <a:stretch/>
        </p:blipFill>
        <p:spPr>
          <a:xfrm>
            <a:off x="2832480" y="1702440"/>
            <a:ext cx="3328920" cy="4254480"/>
          </a:xfrm>
          <a:prstGeom prst="rect">
            <a:avLst/>
          </a:prstGeom>
          <a:ln w="0">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title"/>
          </p:nvPr>
        </p:nvSpPr>
        <p:spPr>
          <a:xfrm>
            <a:off x="165960" y="140040"/>
            <a:ext cx="8907480" cy="1626840"/>
          </a:xfrm>
          <a:prstGeom prst="rect">
            <a:avLst/>
          </a:prstGeom>
          <a:noFill/>
          <a:ln w="0">
            <a:noFill/>
          </a:ln>
        </p:spPr>
        <p:txBody>
          <a:bodyPr lIns="0" rIns="0" tIns="483120" bIns="0" anchor="t">
            <a:noAutofit/>
          </a:bodyPr>
          <a:p>
            <a:pPr marL="399960" indent="93240">
              <a:lnSpc>
                <a:spcPct val="100000"/>
              </a:lnSpc>
              <a:spcBef>
                <a:spcPts val="105"/>
              </a:spcBef>
              <a:buNone/>
              <a:tabLst>
                <a:tab algn="l" pos="0"/>
              </a:tabLst>
            </a:pPr>
            <a:r>
              <a:rPr b="0" lang="en-US" sz="1800" spc="-1" strike="noStrike">
                <a:solidFill>
                  <a:srgbClr val="000000"/>
                </a:solidFill>
                <a:latin typeface="Calibri"/>
              </a:rPr>
              <a:t>On Board LED @ GPIO 2  &amp; Boot Button @ GPIO 0</a:t>
            </a:r>
            <a:endParaRPr b="0" lang="en-US" sz="1800" spc="-1" strike="noStrike">
              <a:solidFill>
                <a:srgbClr val="000000"/>
              </a:solidFill>
              <a:latin typeface="Arial"/>
            </a:endParaRPr>
          </a:p>
        </p:txBody>
      </p:sp>
      <p:pic>
        <p:nvPicPr>
          <p:cNvPr id="454" name="Picture 3" descr="ESP32 LED Blink Example"/>
          <p:cNvPicPr/>
          <p:nvPr/>
        </p:nvPicPr>
        <p:blipFill>
          <a:blip r:embed="rId1"/>
          <a:stretch/>
        </p:blipFill>
        <p:spPr>
          <a:xfrm>
            <a:off x="1882800" y="1715760"/>
            <a:ext cx="4740480" cy="5135760"/>
          </a:xfrm>
          <a:prstGeom prst="rect">
            <a:avLst/>
          </a:prstGeom>
          <a:ln w="0">
            <a:noFill/>
          </a:ln>
        </p:spPr>
      </p:pic>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title"/>
          </p:nvPr>
        </p:nvSpPr>
        <p:spPr>
          <a:xfrm>
            <a:off x="457200" y="42840"/>
            <a:ext cx="8227800" cy="1626840"/>
          </a:xfrm>
          <a:prstGeom prst="rect">
            <a:avLst/>
          </a:prstGeom>
          <a:noFill/>
          <a:ln w="0">
            <a:noFill/>
          </a:ln>
        </p:spPr>
        <p:txBody>
          <a:bodyPr lIns="0" rIns="0" tIns="483120" bIns="0" anchor="ctr">
            <a:noAutofit/>
          </a:bodyPr>
          <a:p>
            <a:pPr marL="3180240" indent="0">
              <a:lnSpc>
                <a:spcPct val="100000"/>
              </a:lnSpc>
              <a:spcBef>
                <a:spcPts val="105"/>
              </a:spcBef>
              <a:buNone/>
              <a:tabLst>
                <a:tab algn="l" pos="0"/>
              </a:tabLst>
            </a:pPr>
            <a:r>
              <a:rPr b="0" lang="en-US" sz="1800" spc="-1" strike="noStrike">
                <a:solidFill>
                  <a:srgbClr val="000000"/>
                </a:solidFill>
                <a:latin typeface="Calibri"/>
              </a:rPr>
              <a:t>Enable</a:t>
            </a:r>
            <a:r>
              <a:rPr b="0" lang="en-US" sz="1800" spc="-26" strike="noStrike">
                <a:solidFill>
                  <a:srgbClr val="000000"/>
                </a:solidFill>
                <a:latin typeface="Calibri"/>
              </a:rPr>
              <a:t> Pin</a:t>
            </a:r>
            <a:endParaRPr b="0" lang="en-US" sz="1800" spc="-1" strike="noStrike">
              <a:solidFill>
                <a:srgbClr val="000000"/>
              </a:solidFill>
              <a:latin typeface="Arial"/>
            </a:endParaRPr>
          </a:p>
        </p:txBody>
      </p:sp>
      <p:pic>
        <p:nvPicPr>
          <p:cNvPr id="456" name="object 3" descr=""/>
          <p:cNvPicPr/>
          <p:nvPr/>
        </p:nvPicPr>
        <p:blipFill>
          <a:blip r:embed="rId1"/>
          <a:stretch/>
        </p:blipFill>
        <p:spPr>
          <a:xfrm>
            <a:off x="2801160" y="1514880"/>
            <a:ext cx="2905560" cy="4647960"/>
          </a:xfrm>
          <a:prstGeom prst="rect">
            <a:avLst/>
          </a:prstGeom>
          <a:ln w="0">
            <a:noFill/>
          </a:ln>
        </p:spPr>
      </p:pic>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title"/>
          </p:nvPr>
        </p:nvSpPr>
        <p:spPr>
          <a:xfrm>
            <a:off x="457200" y="273600"/>
            <a:ext cx="8226360" cy="1141920"/>
          </a:xfrm>
          <a:prstGeom prst="rect">
            <a:avLst/>
          </a:prstGeom>
          <a:noFill/>
          <a:ln w="0">
            <a:noFill/>
          </a:ln>
        </p:spPr>
        <p:txBody>
          <a:bodyPr lIns="0" rIns="0" tIns="0" bIns="0" anchor="ctr">
            <a:noAutofit/>
          </a:bodyPr>
          <a:p>
            <a:pPr indent="0" algn="ctr">
              <a:lnSpc>
                <a:spcPct val="100000"/>
              </a:lnSpc>
              <a:buNone/>
              <a:tabLst>
                <a:tab algn="l" pos="0"/>
              </a:tabLst>
            </a:pPr>
            <a:r>
              <a:rPr b="0" lang="en-US" sz="4400" spc="-1" strike="noStrike">
                <a:solidFill>
                  <a:srgbClr val="000000"/>
                </a:solidFill>
                <a:latin typeface="Arial"/>
              </a:rPr>
              <a:t>List of Embedded companies</a:t>
            </a:r>
            <a:endParaRPr b="0" lang="en-US" sz="4400" spc="-1" strike="noStrike">
              <a:solidFill>
                <a:srgbClr val="000000"/>
              </a:solidFill>
              <a:latin typeface="Arial"/>
            </a:endParaRPr>
          </a:p>
        </p:txBody>
      </p:sp>
      <p:sp>
        <p:nvSpPr>
          <p:cNvPr id="458" name="PlaceHolder 2"/>
          <p:cNvSpPr>
            <a:spLocks noGrp="1"/>
          </p:cNvSpPr>
          <p:nvPr>
            <p:ph/>
          </p:nvPr>
        </p:nvSpPr>
        <p:spPr>
          <a:xfrm>
            <a:off x="457200" y="1604520"/>
            <a:ext cx="8227080" cy="4199760"/>
          </a:xfrm>
          <a:prstGeom prst="rect">
            <a:avLst/>
          </a:prstGeom>
          <a:noFill/>
          <a:ln w="0">
            <a:noFill/>
          </a:ln>
        </p:spPr>
        <p:txBody>
          <a:bodyPr numCol="2" spcCol="0" lIns="0" rIns="0" tIns="0" bIns="0" anchor="t">
            <a:noAutofit/>
          </a:bodyPr>
          <a:p>
            <a:pPr marL="450360" indent="-179640" defTabSz="914400">
              <a:lnSpc>
                <a:spcPct val="100000"/>
              </a:lnSpc>
              <a:spcBef>
                <a:spcPts val="1417"/>
              </a:spcBef>
              <a:buNone/>
              <a:tabLst>
                <a:tab algn="l" pos="0"/>
              </a:tabLst>
            </a:pPr>
            <a:r>
              <a:rPr b="0" lang="en-US" sz="1800" spc="-1" strike="noStrike">
                <a:solidFill>
                  <a:srgbClr val="000000"/>
                </a:solidFill>
                <a:latin typeface="Calibri"/>
              </a:rPr>
              <a:t>1. Delphi automotive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2. Visteon Corporation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3. John Deere India pvt ltd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4. Robert Bosch engineering and business solutions limited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5. Caterpillar India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6. General Motors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7. Cisco Systems India Pvt Ltd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8. Ashok Leyland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9. L&amp;T InfoTech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10. Honeywell India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11. Wipro Technologies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12. HCL Technologies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13. KPIT Cummins Info systems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14. Siemens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15. Tata Elxsi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16. Rockwell well India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17. ETAS automotive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18. EMC corporation India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19. Sasken communication technologies ltd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20. Infosys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21. Renault Nissan Automotive India Private Limited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22. mistral solutions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23. Robosoft systems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24. Vista infosystems Chennai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25. Automotive Infotronics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27. Jasmin Infotech Private Limited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28. Dexcel Designs </a:t>
            </a:r>
            <a:endParaRPr b="0" lang="en-US" sz="1800" spc="-1" strike="noStrike">
              <a:solidFill>
                <a:srgbClr val="000000"/>
              </a:solidFill>
              <a:latin typeface="Arial"/>
            </a:endParaRPr>
          </a:p>
          <a:p>
            <a:pPr marL="450360" indent="-179640" defTabSz="914400">
              <a:lnSpc>
                <a:spcPct val="115000"/>
              </a:lnSpc>
              <a:buNone/>
              <a:tabLst>
                <a:tab algn="l" pos="0"/>
              </a:tabLst>
            </a:pPr>
            <a:r>
              <a:rPr b="0" lang="en-US" sz="1800" spc="-1" strike="noStrike">
                <a:solidFill>
                  <a:srgbClr val="000000"/>
                </a:solidFill>
                <a:latin typeface="Calibri"/>
              </a:rPr>
              <a:t>29. SMSC </a:t>
            </a:r>
            <a:endParaRPr b="0" lang="en-US" sz="1800" spc="-1" strike="noStrike">
              <a:solidFill>
                <a:srgbClr val="000000"/>
              </a:solidFill>
              <a:latin typeface="Arial"/>
            </a:endParaRPr>
          </a:p>
          <a:p>
            <a:pPr marL="450360" indent="-179640" defTabSz="914400">
              <a:lnSpc>
                <a:spcPct val="115000"/>
              </a:lnSpc>
              <a:spcAft>
                <a:spcPts val="1236"/>
              </a:spcAft>
              <a:buNone/>
              <a:tabLst>
                <a:tab algn="l" pos="0"/>
              </a:tabLst>
            </a:pPr>
            <a:r>
              <a:rPr b="0" lang="en-US" sz="1800" spc="-1" strike="noStrike">
                <a:solidFill>
                  <a:srgbClr val="000000"/>
                </a:solidFill>
                <a:latin typeface="Calibri"/>
              </a:rPr>
              <a:t>30. Einfochips and so on...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title"/>
          </p:nvPr>
        </p:nvSpPr>
        <p:spPr>
          <a:xfrm>
            <a:off x="457200" y="273600"/>
            <a:ext cx="8226360" cy="1141920"/>
          </a:xfrm>
          <a:prstGeom prst="rect">
            <a:avLst/>
          </a:prstGeom>
          <a:noFill/>
          <a:ln w="0">
            <a:noFill/>
          </a:ln>
        </p:spPr>
        <p:txBody>
          <a:bodyPr lIns="0" rIns="0" tIns="0" bIns="0" anchor="ctr">
            <a:noAutofit/>
          </a:bodyPr>
          <a:p>
            <a:pPr indent="0" algn="ctr">
              <a:buNone/>
            </a:pPr>
            <a:endParaRPr b="0" lang="en-US" sz="1800" spc="-1" strike="noStrike">
              <a:solidFill>
                <a:srgbClr val="000000"/>
              </a:solidFill>
              <a:latin typeface="Arial"/>
            </a:endParaRPr>
          </a:p>
        </p:txBody>
      </p:sp>
      <p:sp>
        <p:nvSpPr>
          <p:cNvPr id="460" name="PlaceHolder 2"/>
          <p:cNvSpPr>
            <a:spLocks noGrp="1"/>
          </p:cNvSpPr>
          <p:nvPr>
            <p:ph/>
          </p:nvPr>
        </p:nvSpPr>
        <p:spPr>
          <a:xfrm>
            <a:off x="457200" y="1604520"/>
            <a:ext cx="8227080" cy="3975120"/>
          </a:xfrm>
          <a:prstGeom prst="rect">
            <a:avLst/>
          </a:prstGeom>
          <a:noFill/>
          <a:ln w="0">
            <a:noFill/>
          </a:ln>
        </p:spPr>
        <p:txBody>
          <a:bodyPr lIns="0" rIns="0" tIns="0" bIns="0" anchor="t">
            <a:normAutofit/>
          </a:bodyPr>
          <a:p>
            <a:pPr indent="0">
              <a:spcBef>
                <a:spcPts val="1417"/>
              </a:spcBef>
              <a:buNone/>
            </a:pPr>
            <a:endParaRPr b="0" lang="en-US" sz="1800" spc="-1" strike="noStrike">
              <a:solidFill>
                <a:srgbClr val="000000"/>
              </a:solidFill>
              <a:latin typeface="Arial"/>
            </a:endParaRPr>
          </a:p>
        </p:txBody>
      </p:sp>
      <p:pic>
        <p:nvPicPr>
          <p:cNvPr id="461" name="Picture 377" descr=""/>
          <p:cNvPicPr/>
          <p:nvPr/>
        </p:nvPicPr>
        <p:blipFill>
          <a:blip r:embed="rId1"/>
          <a:stretch/>
        </p:blipFill>
        <p:spPr>
          <a:xfrm>
            <a:off x="982440" y="1604520"/>
            <a:ext cx="7245720" cy="3880440"/>
          </a:xfrm>
          <a:prstGeom prst="rect">
            <a:avLst/>
          </a:prstGeom>
          <a:ln w="0">
            <a:noFill/>
          </a:ln>
        </p:spPr>
      </p:pic>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2" name="PlaceHolder 1"/>
          <p:cNvSpPr>
            <a:spLocks noGrp="1"/>
          </p:cNvSpPr>
          <p:nvPr>
            <p:ph type="title"/>
          </p:nvPr>
        </p:nvSpPr>
        <p:spPr>
          <a:xfrm>
            <a:off x="457200" y="273600"/>
            <a:ext cx="8227080" cy="1143000"/>
          </a:xfrm>
          <a:prstGeom prst="rect">
            <a:avLst/>
          </a:prstGeom>
          <a:noFill/>
          <a:ln w="0">
            <a:noFill/>
          </a:ln>
        </p:spPr>
        <p:txBody>
          <a:bodyPr lIns="0" rIns="0" tIns="0" bIns="0" anchor="ctr">
            <a:noAutofit/>
          </a:bodyPr>
          <a:p>
            <a:pPr indent="0" algn="ctr">
              <a:lnSpc>
                <a:spcPct val="100000"/>
              </a:lnSpc>
              <a:buNone/>
              <a:tabLst>
                <a:tab algn="l" pos="0"/>
              </a:tabLst>
            </a:pPr>
            <a:r>
              <a:rPr b="1" i="1" lang="en-US" sz="2000" spc="-1" strike="noStrike" u="sng">
                <a:solidFill>
                  <a:srgbClr val="000000"/>
                </a:solidFill>
                <a:uFillTx/>
                <a:latin typeface="Arial"/>
              </a:rPr>
              <a:t>Embedded Software Engineer requirements and qualifications</a:t>
            </a:r>
            <a:endParaRPr b="0" lang="en-US" sz="2000" spc="-1" strike="noStrike">
              <a:solidFill>
                <a:srgbClr val="000000"/>
              </a:solidFill>
              <a:latin typeface="Arial"/>
            </a:endParaRPr>
          </a:p>
        </p:txBody>
      </p:sp>
      <p:sp>
        <p:nvSpPr>
          <p:cNvPr id="463" name="PlaceHolder 2"/>
          <p:cNvSpPr>
            <a:spLocks noGrp="1"/>
          </p:cNvSpPr>
          <p:nvPr>
            <p:ph type="subTitle"/>
          </p:nvPr>
        </p:nvSpPr>
        <p:spPr>
          <a:xfrm>
            <a:off x="272880" y="1100520"/>
            <a:ext cx="8227080" cy="4878720"/>
          </a:xfrm>
          <a:prstGeom prst="rect">
            <a:avLst/>
          </a:prstGeom>
          <a:noFill/>
          <a:ln w="0">
            <a:noFill/>
          </a:ln>
        </p:spPr>
        <p:txBody>
          <a:bodyPr lIns="0" rIns="0" tIns="0" bIns="0" anchor="ctr">
            <a:noAutofit/>
          </a:bodyPr>
          <a:p>
            <a:pPr indent="0">
              <a:lnSpc>
                <a:spcPct val="100000"/>
              </a:lnSpc>
              <a:spcBef>
                <a:spcPts val="1191"/>
              </a:spcBef>
              <a:buNone/>
              <a:tabLst>
                <a:tab algn="l" pos="0"/>
              </a:tabLst>
            </a:pPr>
            <a:endParaRPr b="0" lang="en-US" sz="1400" spc="-1" strike="noStrike">
              <a:solidFill>
                <a:srgbClr val="000000"/>
              </a:solidFill>
              <a:latin typeface="Arial"/>
            </a:endParaRPr>
          </a:p>
          <a:p>
            <a:pPr marL="216000" indent="-216000">
              <a:lnSpc>
                <a:spcPct val="100000"/>
              </a:lnSpc>
              <a:spcBef>
                <a:spcPts val="1191"/>
              </a:spcBef>
              <a:buClr>
                <a:srgbClr val="000000"/>
              </a:buClr>
              <a:buFont typeface="Arial"/>
              <a:buChar char="•"/>
              <a:tabLst>
                <a:tab algn="l" pos="0"/>
              </a:tabLst>
            </a:pPr>
            <a:r>
              <a:rPr b="1" lang="en-US" sz="1400" spc="-1" strike="noStrike">
                <a:solidFill>
                  <a:srgbClr val="000000"/>
                </a:solidFill>
                <a:latin typeface="Arial"/>
              </a:rPr>
              <a:t>X years of experience in embedded software engineering or similar role</a:t>
            </a:r>
            <a:endParaRPr b="0" lang="en-US" sz="1400" spc="-1" strike="noStrike">
              <a:solidFill>
                <a:srgbClr val="000000"/>
              </a:solidFill>
              <a:latin typeface="Arial"/>
            </a:endParaRPr>
          </a:p>
          <a:p>
            <a:pPr marL="216000" indent="-216000">
              <a:lnSpc>
                <a:spcPct val="100000"/>
              </a:lnSpc>
              <a:spcBef>
                <a:spcPts val="1191"/>
              </a:spcBef>
              <a:buClr>
                <a:srgbClr val="000000"/>
              </a:buClr>
              <a:buFont typeface="Arial"/>
              <a:buChar char="•"/>
              <a:tabLst>
                <a:tab algn="l" pos="0"/>
              </a:tabLst>
            </a:pPr>
            <a:r>
              <a:rPr b="1" lang="en-US" sz="1400" spc="-1" strike="noStrike">
                <a:solidFill>
                  <a:srgbClr val="000000"/>
                </a:solidFill>
                <a:latin typeface="Arial"/>
              </a:rPr>
              <a:t>BS degree in Computer Science or Engineering</a:t>
            </a:r>
            <a:endParaRPr b="0" lang="en-US" sz="1400" spc="-1" strike="noStrike">
              <a:solidFill>
                <a:srgbClr val="000000"/>
              </a:solidFill>
              <a:latin typeface="Arial"/>
            </a:endParaRPr>
          </a:p>
          <a:p>
            <a:pPr marL="216000" indent="-216000">
              <a:lnSpc>
                <a:spcPct val="100000"/>
              </a:lnSpc>
              <a:spcBef>
                <a:spcPts val="1191"/>
              </a:spcBef>
              <a:buClr>
                <a:srgbClr val="000000"/>
              </a:buClr>
              <a:buFont typeface="Arial"/>
              <a:buChar char="•"/>
              <a:tabLst>
                <a:tab algn="l" pos="0"/>
              </a:tabLst>
            </a:pPr>
            <a:r>
              <a:rPr b="1" lang="en-US" sz="1400" spc="-1" strike="noStrike">
                <a:solidFill>
                  <a:srgbClr val="000000"/>
                </a:solidFill>
                <a:latin typeface="Arial"/>
              </a:rPr>
              <a:t>X years of experience with development and troubleshooting on embedded targets</a:t>
            </a:r>
            <a:endParaRPr b="0" lang="en-US" sz="1400" spc="-1" strike="noStrike">
              <a:solidFill>
                <a:srgbClr val="000000"/>
              </a:solidFill>
              <a:latin typeface="Arial"/>
            </a:endParaRPr>
          </a:p>
          <a:p>
            <a:pPr marL="216000" indent="-216000">
              <a:lnSpc>
                <a:spcPct val="100000"/>
              </a:lnSpc>
              <a:spcBef>
                <a:spcPts val="1191"/>
              </a:spcBef>
              <a:buClr>
                <a:srgbClr val="000000"/>
              </a:buClr>
              <a:buFont typeface="Arial"/>
              <a:buChar char="•"/>
              <a:tabLst>
                <a:tab algn="l" pos="0"/>
              </a:tabLst>
            </a:pPr>
            <a:r>
              <a:rPr b="1" lang="en-US" sz="1400" spc="-1" strike="noStrike">
                <a:solidFill>
                  <a:srgbClr val="000000"/>
                </a:solidFill>
                <a:latin typeface="Arial"/>
              </a:rPr>
              <a:t>Good programming experience in C or C++</a:t>
            </a:r>
            <a:endParaRPr b="0" lang="en-US" sz="1400" spc="-1" strike="noStrike">
              <a:solidFill>
                <a:srgbClr val="000000"/>
              </a:solidFill>
              <a:latin typeface="Arial"/>
            </a:endParaRPr>
          </a:p>
          <a:p>
            <a:pPr marL="216000" indent="-216000">
              <a:lnSpc>
                <a:spcPct val="100000"/>
              </a:lnSpc>
              <a:spcBef>
                <a:spcPts val="1191"/>
              </a:spcBef>
              <a:buClr>
                <a:srgbClr val="000000"/>
              </a:buClr>
              <a:buFont typeface="Arial"/>
              <a:buChar char="•"/>
              <a:tabLst>
                <a:tab algn="l" pos="0"/>
              </a:tabLst>
            </a:pPr>
            <a:r>
              <a:rPr b="1" lang="en-US" sz="1400" spc="-1" strike="noStrike">
                <a:solidFill>
                  <a:srgbClr val="000000"/>
                </a:solidFill>
                <a:latin typeface="Arial"/>
              </a:rPr>
              <a:t>Familiarity with software configuration management tools, defect tracking tools, and peer review</a:t>
            </a:r>
            <a:endParaRPr b="0" lang="en-US" sz="1400" spc="-1" strike="noStrike">
              <a:solidFill>
                <a:srgbClr val="000000"/>
              </a:solidFill>
              <a:latin typeface="Arial"/>
            </a:endParaRPr>
          </a:p>
          <a:p>
            <a:pPr marL="216000" indent="-216000">
              <a:lnSpc>
                <a:spcPct val="100000"/>
              </a:lnSpc>
              <a:spcBef>
                <a:spcPts val="1191"/>
              </a:spcBef>
              <a:buClr>
                <a:srgbClr val="000000"/>
              </a:buClr>
              <a:buFont typeface="Arial"/>
              <a:buChar char="•"/>
              <a:tabLst>
                <a:tab algn="l" pos="0"/>
              </a:tabLst>
            </a:pPr>
            <a:r>
              <a:rPr b="1" lang="en-US" sz="1400" spc="-1" strike="noStrike">
                <a:solidFill>
                  <a:srgbClr val="000000"/>
                </a:solidFill>
                <a:latin typeface="Arial"/>
              </a:rPr>
              <a:t>Excellent knowledge of OS coding techniques</a:t>
            </a:r>
            <a:endParaRPr b="0" lang="en-US" sz="1400" spc="-1" strike="noStrike">
              <a:solidFill>
                <a:srgbClr val="000000"/>
              </a:solidFill>
              <a:latin typeface="Arial"/>
            </a:endParaRPr>
          </a:p>
          <a:p>
            <a:pPr marL="216000" indent="-216000">
              <a:lnSpc>
                <a:spcPct val="100000"/>
              </a:lnSpc>
              <a:spcBef>
                <a:spcPts val="1191"/>
              </a:spcBef>
              <a:buClr>
                <a:srgbClr val="000000"/>
              </a:buClr>
              <a:buFont typeface="Arial"/>
              <a:buChar char="•"/>
              <a:tabLst>
                <a:tab algn="l" pos="0"/>
              </a:tabLst>
            </a:pPr>
            <a:r>
              <a:rPr b="1" lang="en-US" sz="1400" spc="-1" strike="noStrike">
                <a:solidFill>
                  <a:srgbClr val="000000"/>
                </a:solidFill>
                <a:latin typeface="Arial"/>
              </a:rPr>
              <a:t>Knowledge of different IP protocols, interfaces and hardware subsystems</a:t>
            </a:r>
            <a:endParaRPr b="0" lang="en-US" sz="1400" spc="-1" strike="noStrike">
              <a:solidFill>
                <a:srgbClr val="000000"/>
              </a:solidFill>
              <a:latin typeface="Arial"/>
            </a:endParaRPr>
          </a:p>
          <a:p>
            <a:pPr marL="216000" indent="-216000">
              <a:lnSpc>
                <a:spcPct val="100000"/>
              </a:lnSpc>
              <a:spcBef>
                <a:spcPts val="1191"/>
              </a:spcBef>
              <a:buClr>
                <a:srgbClr val="000000"/>
              </a:buClr>
              <a:buFont typeface="Arial"/>
              <a:buChar char="•"/>
              <a:tabLst>
                <a:tab algn="l" pos="0"/>
              </a:tabLst>
            </a:pPr>
            <a:r>
              <a:rPr b="1" lang="en-US" sz="1400" spc="-1" strike="noStrike">
                <a:solidFill>
                  <a:srgbClr val="000000"/>
                </a:solidFill>
                <a:latin typeface="Arial"/>
              </a:rPr>
              <a:t>Sense of ownership and pride in your performance and its impact on company’s success </a:t>
            </a:r>
            <a:endParaRPr b="0" lang="en-US" sz="1400" spc="-1" strike="noStrike">
              <a:solidFill>
                <a:srgbClr val="000000"/>
              </a:solidFill>
              <a:latin typeface="Arial"/>
            </a:endParaRPr>
          </a:p>
          <a:p>
            <a:pPr marL="216000" indent="-216000">
              <a:lnSpc>
                <a:spcPct val="100000"/>
              </a:lnSpc>
              <a:spcBef>
                <a:spcPts val="1191"/>
              </a:spcBef>
              <a:buClr>
                <a:srgbClr val="000000"/>
              </a:buClr>
              <a:buFont typeface="Arial"/>
              <a:buChar char="•"/>
              <a:tabLst>
                <a:tab algn="l" pos="0"/>
              </a:tabLst>
            </a:pPr>
            <a:r>
              <a:rPr b="1" lang="en-US" sz="1400" spc="-1" strike="noStrike">
                <a:solidFill>
                  <a:srgbClr val="000000"/>
                </a:solidFill>
                <a:latin typeface="Arial"/>
              </a:rPr>
              <a:t>Critical thinker and problem-solving skills </a:t>
            </a:r>
            <a:endParaRPr b="0" lang="en-US" sz="1400" spc="-1" strike="noStrike">
              <a:solidFill>
                <a:srgbClr val="000000"/>
              </a:solidFill>
              <a:latin typeface="Arial"/>
            </a:endParaRPr>
          </a:p>
          <a:p>
            <a:pPr marL="216000" indent="-216000">
              <a:lnSpc>
                <a:spcPct val="100000"/>
              </a:lnSpc>
              <a:spcBef>
                <a:spcPts val="1191"/>
              </a:spcBef>
              <a:buClr>
                <a:srgbClr val="000000"/>
              </a:buClr>
              <a:buFont typeface="Arial"/>
              <a:buChar char="•"/>
              <a:tabLst>
                <a:tab algn="l" pos="0"/>
              </a:tabLst>
            </a:pPr>
            <a:r>
              <a:rPr b="1" lang="en-US" sz="1400" spc="-1" strike="noStrike">
                <a:solidFill>
                  <a:srgbClr val="000000"/>
                </a:solidFill>
                <a:latin typeface="Arial"/>
              </a:rPr>
              <a:t>Team player </a:t>
            </a:r>
            <a:endParaRPr b="0" lang="en-US" sz="1400" spc="-1" strike="noStrike">
              <a:solidFill>
                <a:srgbClr val="000000"/>
              </a:solidFill>
              <a:latin typeface="Arial"/>
            </a:endParaRPr>
          </a:p>
          <a:p>
            <a:pPr marL="216000" indent="-216000">
              <a:lnSpc>
                <a:spcPct val="100000"/>
              </a:lnSpc>
              <a:spcBef>
                <a:spcPts val="1191"/>
              </a:spcBef>
              <a:buClr>
                <a:srgbClr val="000000"/>
              </a:buClr>
              <a:buFont typeface="Arial"/>
              <a:buChar char="•"/>
              <a:tabLst>
                <a:tab algn="l" pos="0"/>
              </a:tabLst>
            </a:pPr>
            <a:r>
              <a:rPr b="1" lang="en-US" sz="1400" spc="-1" strike="noStrike">
                <a:solidFill>
                  <a:srgbClr val="000000"/>
                </a:solidFill>
                <a:latin typeface="Arial"/>
              </a:rPr>
              <a:t>Good time-management skills </a:t>
            </a:r>
            <a:endParaRPr b="0" lang="en-US" sz="1400" spc="-1" strike="noStrike">
              <a:solidFill>
                <a:srgbClr val="000000"/>
              </a:solidFill>
              <a:latin typeface="Arial"/>
            </a:endParaRPr>
          </a:p>
          <a:p>
            <a:pPr marL="216000" indent="-216000">
              <a:lnSpc>
                <a:spcPct val="100000"/>
              </a:lnSpc>
              <a:spcBef>
                <a:spcPts val="1191"/>
              </a:spcBef>
              <a:buClr>
                <a:srgbClr val="000000"/>
              </a:buClr>
              <a:buFont typeface="Arial"/>
              <a:buChar char="•"/>
              <a:tabLst>
                <a:tab algn="l" pos="0"/>
              </a:tabLst>
            </a:pPr>
            <a:r>
              <a:rPr b="1" lang="en-US" sz="1400" spc="-1" strike="noStrike">
                <a:solidFill>
                  <a:srgbClr val="000000"/>
                </a:solidFill>
                <a:latin typeface="Arial"/>
              </a:rPr>
              <a:t>Great interpersonal and communication skills </a:t>
            </a:r>
            <a:endParaRPr b="0" lang="en-US" sz="1400" spc="-1" strike="noStrike">
              <a:solidFill>
                <a:srgbClr val="000000"/>
              </a:solidFill>
              <a:latin typeface="Arial"/>
            </a:endParaRPr>
          </a:p>
          <a:p>
            <a:pPr indent="0" algn="ctr">
              <a:lnSpc>
                <a:spcPct val="100000"/>
              </a:lnSpc>
              <a:spcBef>
                <a:spcPts val="1191"/>
              </a:spcBef>
              <a:buNone/>
              <a:tabLst>
                <a:tab algn="l" pos="0"/>
              </a:tabLst>
            </a:pPr>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4" name="PlaceHolder 1"/>
          <p:cNvSpPr>
            <a:spLocks noGrp="1"/>
          </p:cNvSpPr>
          <p:nvPr>
            <p:ph type="title"/>
          </p:nvPr>
        </p:nvSpPr>
        <p:spPr>
          <a:xfrm>
            <a:off x="457200" y="274680"/>
            <a:ext cx="8227440" cy="114084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graphicFrame>
        <p:nvGraphicFramePr>
          <p:cNvPr id="465" name="Table 2"/>
          <p:cNvGraphicFramePr/>
          <p:nvPr/>
        </p:nvGraphicFramePr>
        <p:xfrm>
          <a:off x="285840" y="357120"/>
          <a:ext cx="8642160" cy="5998680"/>
        </p:xfrm>
        <a:graphic>
          <a:graphicData uri="http://schemas.openxmlformats.org/drawingml/2006/table">
            <a:tbl>
              <a:tblPr/>
              <a:tblGrid>
                <a:gridCol w="694440"/>
                <a:gridCol w="586080"/>
                <a:gridCol w="3780720"/>
                <a:gridCol w="1204560"/>
                <a:gridCol w="1128600"/>
                <a:gridCol w="1248120"/>
              </a:tblGrid>
              <a:tr h="250920">
                <a:tc gridSpan="6">
                  <a:txBody>
                    <a:bodyPr lIns="6480" rIns="6480" anchor="ctr">
                      <a:noAutofit/>
                    </a:bodyPr>
                    <a:p>
                      <a:pPr algn="ctr">
                        <a:lnSpc>
                          <a:spcPct val="100000"/>
                        </a:lnSpc>
                      </a:pPr>
                      <a:r>
                        <a:rPr b="1" lang="en-US" sz="1000" spc="-1" strike="noStrike">
                          <a:solidFill>
                            <a:srgbClr val="000000"/>
                          </a:solidFill>
                          <a:latin typeface="Times New Roman"/>
                        </a:rPr>
                        <a:t>SCHEDULE OF EMBEDDED SYSTEM AND IOT COURSE</a:t>
                      </a:r>
                      <a:endParaRPr b="0" lang="en-US" sz="1000" spc="-1" strike="noStrike">
                        <a:solidFill>
                          <a:srgbClr val="000000"/>
                        </a:solidFill>
                        <a:latin typeface="Arial"/>
                      </a:endParaRPr>
                    </a:p>
                  </a:txBody>
                  <a:tcPr anchor="ctr"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254520">
                <a:tc>
                  <a:txBody>
                    <a:bodyPr lIns="6480" rIns="6480" anchor="b">
                      <a:noAutofit/>
                    </a:bodyPr>
                    <a:p>
                      <a:pPr algn="ctr">
                        <a:lnSpc>
                          <a:spcPct val="100000"/>
                        </a:lnSpc>
                      </a:pPr>
                      <a:r>
                        <a:rPr b="1" lang="en-US" sz="1000" spc="-1" strike="noStrike">
                          <a:solidFill>
                            <a:srgbClr val="000000"/>
                          </a:solidFill>
                          <a:latin typeface="Times New Roman"/>
                        </a:rPr>
                        <a:t>DATE</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ctr">
                        <a:lnSpc>
                          <a:spcPct val="100000"/>
                        </a:lnSpc>
                      </a:pPr>
                      <a:r>
                        <a:rPr b="1" lang="en-US" sz="1000" spc="-1" strike="noStrike">
                          <a:solidFill>
                            <a:srgbClr val="000000"/>
                          </a:solidFill>
                          <a:latin typeface="Times New Roman"/>
                        </a:rPr>
                        <a:t>DAYS</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nSpc>
                          <a:spcPct val="100000"/>
                        </a:lnSpc>
                      </a:pPr>
                      <a:r>
                        <a:rPr b="1" lang="en-US" sz="1000" spc="-1" strike="noStrike">
                          <a:solidFill>
                            <a:srgbClr val="000000"/>
                          </a:solidFill>
                          <a:latin typeface="Times New Roman"/>
                        </a:rPr>
                        <a:t>TOPICS</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ctr">
                        <a:lnSpc>
                          <a:spcPct val="100000"/>
                        </a:lnSpc>
                      </a:pPr>
                      <a:r>
                        <a:rPr b="1" lang="en-US" sz="1000" spc="-1" strike="noStrike">
                          <a:solidFill>
                            <a:srgbClr val="000000"/>
                          </a:solidFill>
                          <a:latin typeface="Times New Roman"/>
                        </a:rPr>
                        <a:t>THEORY</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ctr">
                        <a:lnSpc>
                          <a:spcPct val="100000"/>
                        </a:lnSpc>
                      </a:pPr>
                      <a:r>
                        <a:rPr b="1" lang="en-US" sz="1000" spc="-1" strike="noStrike">
                          <a:solidFill>
                            <a:srgbClr val="000000"/>
                          </a:solidFill>
                          <a:latin typeface="Times New Roman"/>
                        </a:rPr>
                        <a:t>PRACTICAL</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ctr">
                        <a:lnSpc>
                          <a:spcPct val="100000"/>
                        </a:lnSpc>
                      </a:pPr>
                      <a:r>
                        <a:rPr b="1" lang="en-US" sz="1000" spc="-1" strike="noStrike">
                          <a:solidFill>
                            <a:srgbClr val="000000"/>
                          </a:solidFill>
                          <a:latin typeface="Times New Roman"/>
                        </a:rPr>
                        <a:t>TOTAL HRS</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254520">
                <a:tc>
                  <a:txBody>
                    <a:bodyPr lIns="6480" rIns="6480" anchor="b">
                      <a:noAutofit/>
                    </a:bodyPr>
                    <a:p>
                      <a:pPr>
                        <a:lnSpc>
                          <a:spcPct val="100000"/>
                        </a:lnSpc>
                      </a:pPr>
                      <a:r>
                        <a:rPr b="0" lang="en-US" sz="1000" spc="-1" strike="noStrike">
                          <a:solidFill>
                            <a:srgbClr val="000000"/>
                          </a:solidFill>
                          <a:latin typeface="Times New Roman"/>
                        </a:rPr>
                        <a:t> </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15</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nSpc>
                          <a:spcPct val="100000"/>
                        </a:lnSpc>
                      </a:pPr>
                      <a:r>
                        <a:rPr b="0" lang="en-US" sz="1000" spc="-1" strike="noStrike">
                          <a:solidFill>
                            <a:srgbClr val="000000"/>
                          </a:solidFill>
                          <a:latin typeface="Times New Roman"/>
                        </a:rPr>
                        <a:t>C Programming</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15</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15</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30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254520">
                <a:tc>
                  <a:txBody>
                    <a:bodyPr lIns="6480" rIns="6480" anchor="b">
                      <a:noAutofit/>
                    </a:bodyPr>
                    <a:p>
                      <a:pPr>
                        <a:lnSpc>
                          <a:spcPct val="100000"/>
                        </a:lnSpc>
                      </a:pPr>
                      <a:r>
                        <a:rPr b="0" lang="en-US" sz="1000" spc="-1" strike="noStrike">
                          <a:solidFill>
                            <a:srgbClr val="000000"/>
                          </a:solidFill>
                          <a:latin typeface="Times New Roman"/>
                        </a:rPr>
                        <a:t> </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10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nSpc>
                          <a:spcPct val="100000"/>
                        </a:lnSpc>
                      </a:pPr>
                      <a:r>
                        <a:rPr b="0" lang="en-US" sz="1000" spc="-1" strike="noStrike">
                          <a:solidFill>
                            <a:srgbClr val="000000"/>
                          </a:solidFill>
                          <a:latin typeface="Times New Roman"/>
                        </a:rPr>
                        <a:t>C++ Programming</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8</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12</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20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254520">
                <a:tc>
                  <a:txBody>
                    <a:bodyPr lIns="6480" rIns="6480" anchor="b">
                      <a:noAutofit/>
                    </a:bodyPr>
                    <a:p>
                      <a:pPr>
                        <a:lnSpc>
                          <a:spcPct val="100000"/>
                        </a:lnSpc>
                      </a:pPr>
                      <a:r>
                        <a:rPr b="0" lang="en-US" sz="1000" spc="-1" strike="noStrike">
                          <a:solidFill>
                            <a:srgbClr val="000000"/>
                          </a:solidFill>
                          <a:latin typeface="Times New Roman"/>
                        </a:rPr>
                        <a:t> </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5</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nSpc>
                          <a:spcPct val="100000"/>
                        </a:lnSpc>
                      </a:pPr>
                      <a:r>
                        <a:rPr b="0" lang="en-US" sz="1000" spc="-1" strike="noStrike">
                          <a:solidFill>
                            <a:srgbClr val="000000"/>
                          </a:solidFill>
                          <a:latin typeface="Times New Roman"/>
                        </a:rPr>
                        <a:t>Linux Fundamentals</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5</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5</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10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254520">
                <a:tc>
                  <a:txBody>
                    <a:bodyPr lIns="6480" rIns="6480" anchor="b">
                      <a:noAutofit/>
                    </a:bodyPr>
                    <a:p>
                      <a:pPr>
                        <a:lnSpc>
                          <a:spcPct val="100000"/>
                        </a:lnSpc>
                      </a:pPr>
                      <a:r>
                        <a:rPr b="0" lang="en-US" sz="1000" spc="-1" strike="noStrike">
                          <a:solidFill>
                            <a:srgbClr val="000000"/>
                          </a:solidFill>
                          <a:latin typeface="Times New Roman"/>
                        </a:rPr>
                        <a:t> </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5</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nSpc>
                          <a:spcPct val="100000"/>
                        </a:lnSpc>
                      </a:pPr>
                      <a:r>
                        <a:rPr b="0" lang="en-US" sz="1000" spc="-1" strike="noStrike">
                          <a:solidFill>
                            <a:srgbClr val="000000"/>
                          </a:solidFill>
                          <a:latin typeface="Times New Roman"/>
                        </a:rPr>
                        <a:t>Basic Electronics</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10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10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254520">
                <a:tc>
                  <a:txBody>
                    <a:bodyPr lIns="6480" rIns="6480" anchor="b">
                      <a:noAutofit/>
                    </a:bodyPr>
                    <a:p>
                      <a:pPr>
                        <a:lnSpc>
                          <a:spcPct val="100000"/>
                        </a:lnSpc>
                      </a:pPr>
                      <a:r>
                        <a:rPr b="0" lang="en-US" sz="1000" spc="-1" strike="noStrike">
                          <a:solidFill>
                            <a:srgbClr val="000000"/>
                          </a:solidFill>
                          <a:latin typeface="Times New Roman"/>
                        </a:rPr>
                        <a:t> </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10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nSpc>
                          <a:spcPct val="100000"/>
                        </a:lnSpc>
                      </a:pPr>
                      <a:r>
                        <a:rPr b="0" lang="en-US" sz="1000" spc="-1" strike="noStrike">
                          <a:solidFill>
                            <a:srgbClr val="000000"/>
                          </a:solidFill>
                          <a:latin typeface="Times New Roman"/>
                        </a:rPr>
                        <a:t>Introduction to Embedded C</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10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10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20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254520">
                <a:tc>
                  <a:txBody>
                    <a:bodyPr lIns="6480" rIns="6480" anchor="b">
                      <a:noAutofit/>
                    </a:bodyPr>
                    <a:p>
                      <a:pPr>
                        <a:lnSpc>
                          <a:spcPct val="100000"/>
                        </a:lnSpc>
                      </a:pPr>
                      <a:r>
                        <a:rPr b="0" lang="en-US" sz="1000" spc="-1" strike="noStrike">
                          <a:solidFill>
                            <a:srgbClr val="000000"/>
                          </a:solidFill>
                          <a:latin typeface="Times New Roman"/>
                        </a:rPr>
                        <a:t> </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4</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t">
                      <a:noAutofit/>
                    </a:bodyPr>
                    <a:p>
                      <a:pPr algn="just">
                        <a:lnSpc>
                          <a:spcPct val="100000"/>
                        </a:lnSpc>
                      </a:pPr>
                      <a:r>
                        <a:rPr b="0" lang="en-US" sz="1000" spc="-1" strike="noStrike">
                          <a:solidFill>
                            <a:srgbClr val="000000"/>
                          </a:solidFill>
                          <a:latin typeface="Times New Roman"/>
                        </a:rPr>
                        <a:t>Introduction to Embedded Systems</a:t>
                      </a:r>
                      <a:endParaRPr b="0" lang="en-US" sz="1000" spc="-1" strike="noStrike">
                        <a:solidFill>
                          <a:srgbClr val="000000"/>
                        </a:solidFill>
                        <a:latin typeface="Arial"/>
                      </a:endParaRPr>
                    </a:p>
                  </a:txBody>
                  <a:tcPr anchor="t"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4</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4</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8</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254520">
                <a:tc>
                  <a:txBody>
                    <a:bodyPr lIns="6480" rIns="6480" anchor="b">
                      <a:noAutofit/>
                    </a:bodyPr>
                    <a:p>
                      <a:pPr>
                        <a:lnSpc>
                          <a:spcPct val="100000"/>
                        </a:lnSpc>
                      </a:pPr>
                      <a:r>
                        <a:rPr b="0" lang="en-US" sz="1000" spc="-1" strike="noStrike">
                          <a:solidFill>
                            <a:srgbClr val="000000"/>
                          </a:solidFill>
                          <a:latin typeface="Times New Roman"/>
                        </a:rPr>
                        <a:t> </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3</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t">
                      <a:noAutofit/>
                    </a:bodyPr>
                    <a:p>
                      <a:pPr algn="just">
                        <a:lnSpc>
                          <a:spcPct val="100000"/>
                        </a:lnSpc>
                      </a:pPr>
                      <a:r>
                        <a:rPr b="0" lang="en-US" sz="1000" spc="-1" strike="noStrike">
                          <a:solidFill>
                            <a:srgbClr val="000000"/>
                          </a:solidFill>
                          <a:latin typeface="Times New Roman"/>
                        </a:rPr>
                        <a:t>Embedded C and Keil , Arduino IDE</a:t>
                      </a:r>
                      <a:endParaRPr b="0" lang="en-US" sz="1000" spc="-1" strike="noStrike">
                        <a:solidFill>
                          <a:srgbClr val="000000"/>
                        </a:solidFill>
                        <a:latin typeface="Arial"/>
                      </a:endParaRPr>
                    </a:p>
                  </a:txBody>
                  <a:tcPr anchor="t"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2</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4</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6</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254520">
                <a:tc>
                  <a:txBody>
                    <a:bodyPr lIns="6480" rIns="6480" anchor="b">
                      <a:noAutofit/>
                    </a:bodyPr>
                    <a:p>
                      <a:pPr>
                        <a:lnSpc>
                          <a:spcPct val="100000"/>
                        </a:lnSpc>
                      </a:pPr>
                      <a:r>
                        <a:rPr b="0" lang="en-US" sz="1000" spc="-1" strike="noStrike">
                          <a:solidFill>
                            <a:srgbClr val="000000"/>
                          </a:solidFill>
                          <a:latin typeface="Times New Roman"/>
                        </a:rPr>
                        <a:t> </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3</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t">
                      <a:noAutofit/>
                    </a:bodyPr>
                    <a:p>
                      <a:pPr algn="just">
                        <a:lnSpc>
                          <a:spcPct val="100000"/>
                        </a:lnSpc>
                      </a:pPr>
                      <a:r>
                        <a:rPr b="0" lang="en-US" sz="1000" spc="-1" strike="noStrike">
                          <a:solidFill>
                            <a:srgbClr val="000000"/>
                          </a:solidFill>
                          <a:latin typeface="Times New Roman"/>
                        </a:rPr>
                        <a:t>ESP32 Introduction and Architecture </a:t>
                      </a:r>
                      <a:endParaRPr b="0" lang="en-US" sz="1000" spc="-1" strike="noStrike">
                        <a:solidFill>
                          <a:srgbClr val="000000"/>
                        </a:solidFill>
                        <a:latin typeface="Arial"/>
                      </a:endParaRPr>
                    </a:p>
                  </a:txBody>
                  <a:tcPr anchor="t"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2</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4</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6</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491400">
                <a:tc>
                  <a:txBody>
                    <a:bodyPr lIns="6480" rIns="6480" anchor="b">
                      <a:noAutofit/>
                    </a:bodyPr>
                    <a:p>
                      <a:pPr>
                        <a:lnSpc>
                          <a:spcPct val="100000"/>
                        </a:lnSpc>
                      </a:pPr>
                      <a:r>
                        <a:rPr b="0" lang="en-US" sz="1000" spc="-1" strike="noStrike">
                          <a:solidFill>
                            <a:srgbClr val="000000"/>
                          </a:solidFill>
                          <a:latin typeface="Times New Roman"/>
                        </a:rPr>
                        <a:t> </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5</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t">
                      <a:noAutofit/>
                    </a:bodyPr>
                    <a:p>
                      <a:pPr algn="just">
                        <a:lnSpc>
                          <a:spcPct val="100000"/>
                        </a:lnSpc>
                      </a:pPr>
                      <a:r>
                        <a:rPr b="0" lang="en-US" sz="1000" spc="-1" strike="noStrike">
                          <a:solidFill>
                            <a:srgbClr val="000000"/>
                          </a:solidFill>
                          <a:latin typeface="Times New Roman"/>
                        </a:rPr>
                        <a:t>Introduction to Bare metal Embedded C Program (ESP32)</a:t>
                      </a:r>
                      <a:endParaRPr b="0" lang="en-US" sz="1000" spc="-1" strike="noStrike">
                        <a:solidFill>
                          <a:srgbClr val="000000"/>
                        </a:solidFill>
                        <a:latin typeface="Arial"/>
                      </a:endParaRPr>
                    </a:p>
                  </a:txBody>
                  <a:tcPr anchor="t"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4</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6</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10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491400">
                <a:tc>
                  <a:txBody>
                    <a:bodyPr lIns="6480" rIns="6480" anchor="b">
                      <a:noAutofit/>
                    </a:bodyPr>
                    <a:p>
                      <a:pPr>
                        <a:lnSpc>
                          <a:spcPct val="100000"/>
                        </a:lnSpc>
                      </a:pPr>
                      <a:r>
                        <a:rPr b="0" lang="en-US" sz="1000" spc="-1" strike="noStrike">
                          <a:solidFill>
                            <a:srgbClr val="000000"/>
                          </a:solidFill>
                          <a:latin typeface="Times New Roman"/>
                        </a:rPr>
                        <a:t> </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10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t">
                      <a:noAutofit/>
                    </a:bodyPr>
                    <a:p>
                      <a:pPr algn="just">
                        <a:lnSpc>
                          <a:spcPct val="100000"/>
                        </a:lnSpc>
                      </a:pPr>
                      <a:r>
                        <a:rPr b="0" lang="en-US" sz="1000" spc="-1" strike="noStrike">
                          <a:solidFill>
                            <a:srgbClr val="000000"/>
                          </a:solidFill>
                          <a:latin typeface="Times New Roman"/>
                        </a:rPr>
                        <a:t>Programming ESP 32 Peripherals (GPIO, Timers, Serial Port)</a:t>
                      </a:r>
                      <a:endParaRPr b="0" lang="en-US" sz="1000" spc="-1" strike="noStrike">
                        <a:solidFill>
                          <a:srgbClr val="000000"/>
                        </a:solidFill>
                        <a:latin typeface="Arial"/>
                      </a:endParaRPr>
                    </a:p>
                  </a:txBody>
                  <a:tcPr anchor="t"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4</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16</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20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491400">
                <a:tc>
                  <a:txBody>
                    <a:bodyPr lIns="6480" rIns="6480" anchor="b">
                      <a:noAutofit/>
                    </a:bodyPr>
                    <a:p>
                      <a:pPr>
                        <a:lnSpc>
                          <a:spcPct val="100000"/>
                        </a:lnSpc>
                      </a:pPr>
                      <a:r>
                        <a:rPr b="0" lang="en-US" sz="1000" spc="-1" strike="noStrike">
                          <a:solidFill>
                            <a:srgbClr val="000000"/>
                          </a:solidFill>
                          <a:latin typeface="Times New Roman"/>
                        </a:rPr>
                        <a:t> </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10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t">
                      <a:noAutofit/>
                    </a:bodyPr>
                    <a:p>
                      <a:pPr algn="just">
                        <a:lnSpc>
                          <a:spcPct val="100000"/>
                        </a:lnSpc>
                      </a:pPr>
                      <a:r>
                        <a:rPr b="0" lang="en-US" sz="1000" spc="-1" strike="noStrike">
                          <a:solidFill>
                            <a:srgbClr val="000000"/>
                          </a:solidFill>
                          <a:latin typeface="Times New Roman"/>
                        </a:rPr>
                        <a:t>Interfacing external peripherals to ESP 32 Based Microcontroller Board</a:t>
                      </a:r>
                      <a:endParaRPr b="0" lang="en-US" sz="1000" spc="-1" strike="noStrike">
                        <a:solidFill>
                          <a:srgbClr val="000000"/>
                        </a:solidFill>
                        <a:latin typeface="Arial"/>
                      </a:endParaRPr>
                    </a:p>
                  </a:txBody>
                  <a:tcPr anchor="t"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4</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16</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20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254520">
                <a:tc>
                  <a:txBody>
                    <a:bodyPr lIns="6480" rIns="6480" anchor="b">
                      <a:noAutofit/>
                    </a:bodyPr>
                    <a:p>
                      <a:pPr>
                        <a:lnSpc>
                          <a:spcPct val="100000"/>
                        </a:lnSpc>
                      </a:pPr>
                      <a:r>
                        <a:rPr b="0" lang="en-US" sz="1000" spc="-1" strike="noStrike">
                          <a:solidFill>
                            <a:srgbClr val="000000"/>
                          </a:solidFill>
                          <a:latin typeface="Times New Roman"/>
                        </a:rPr>
                        <a:t> </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5</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t">
                      <a:noAutofit/>
                    </a:bodyPr>
                    <a:p>
                      <a:pPr algn="just">
                        <a:lnSpc>
                          <a:spcPct val="100000"/>
                        </a:lnSpc>
                      </a:pPr>
                      <a:r>
                        <a:rPr b="0" lang="en-US" sz="1000" spc="-1" strike="noStrike">
                          <a:solidFill>
                            <a:srgbClr val="000000"/>
                          </a:solidFill>
                          <a:latin typeface="Times New Roman"/>
                        </a:rPr>
                        <a:t>ARM /Cortex Introduction and Architecture </a:t>
                      </a:r>
                      <a:endParaRPr b="0" lang="en-US" sz="1000" spc="-1" strike="noStrike">
                        <a:solidFill>
                          <a:srgbClr val="000000"/>
                        </a:solidFill>
                        <a:latin typeface="Arial"/>
                      </a:endParaRPr>
                    </a:p>
                  </a:txBody>
                  <a:tcPr anchor="t"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4</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6</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10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491400">
                <a:tc>
                  <a:txBody>
                    <a:bodyPr lIns="6480" rIns="6480" anchor="b">
                      <a:noAutofit/>
                    </a:bodyPr>
                    <a:p>
                      <a:pPr>
                        <a:lnSpc>
                          <a:spcPct val="100000"/>
                        </a:lnSpc>
                      </a:pPr>
                      <a:r>
                        <a:rPr b="0" lang="en-US" sz="1000" spc="-1" strike="noStrike">
                          <a:solidFill>
                            <a:srgbClr val="000000"/>
                          </a:solidFill>
                          <a:latin typeface="Times New Roman"/>
                        </a:rPr>
                        <a:t> </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5</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t">
                      <a:noAutofit/>
                    </a:bodyPr>
                    <a:p>
                      <a:pPr algn="just">
                        <a:lnSpc>
                          <a:spcPct val="100000"/>
                        </a:lnSpc>
                      </a:pPr>
                      <a:r>
                        <a:rPr b="0" lang="en-US" sz="1000" spc="-1" strike="noStrike">
                          <a:solidFill>
                            <a:srgbClr val="000000"/>
                          </a:solidFill>
                          <a:latin typeface="Times New Roman"/>
                        </a:rPr>
                        <a:t>Introduction to Bare metal Embedded C Program (STM32)</a:t>
                      </a:r>
                      <a:endParaRPr b="0" lang="en-US" sz="1000" spc="-1" strike="noStrike">
                        <a:solidFill>
                          <a:srgbClr val="000000"/>
                        </a:solidFill>
                        <a:latin typeface="Arial"/>
                      </a:endParaRPr>
                    </a:p>
                  </a:txBody>
                  <a:tcPr anchor="t"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4</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6</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10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491400">
                <a:tc>
                  <a:txBody>
                    <a:bodyPr lIns="6480" rIns="6480" anchor="b">
                      <a:noAutofit/>
                    </a:bodyPr>
                    <a:p>
                      <a:pPr>
                        <a:lnSpc>
                          <a:spcPct val="100000"/>
                        </a:lnSpc>
                      </a:pPr>
                      <a:r>
                        <a:rPr b="0" lang="en-US" sz="1000" spc="-1" strike="noStrike">
                          <a:solidFill>
                            <a:srgbClr val="000000"/>
                          </a:solidFill>
                          <a:latin typeface="Times New Roman"/>
                        </a:rPr>
                        <a:t> </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10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t">
                      <a:noAutofit/>
                    </a:bodyPr>
                    <a:p>
                      <a:pPr algn="just">
                        <a:lnSpc>
                          <a:spcPct val="100000"/>
                        </a:lnSpc>
                      </a:pPr>
                      <a:r>
                        <a:rPr b="0" lang="en-US" sz="1000" spc="-1" strike="noStrike">
                          <a:solidFill>
                            <a:srgbClr val="000000"/>
                          </a:solidFill>
                          <a:latin typeface="Times New Roman"/>
                        </a:rPr>
                        <a:t>Programming ARM Cortex Peripherals (GPIO, Timers, Serial Port)</a:t>
                      </a:r>
                      <a:endParaRPr b="0" lang="en-US" sz="1000" spc="-1" strike="noStrike">
                        <a:solidFill>
                          <a:srgbClr val="000000"/>
                        </a:solidFill>
                        <a:latin typeface="Arial"/>
                      </a:endParaRPr>
                    </a:p>
                  </a:txBody>
                  <a:tcPr anchor="t"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4</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16</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20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491400">
                <a:tc>
                  <a:txBody>
                    <a:bodyPr lIns="6480" rIns="6480" anchor="b">
                      <a:noAutofit/>
                    </a:bodyPr>
                    <a:p>
                      <a:pPr>
                        <a:lnSpc>
                          <a:spcPct val="100000"/>
                        </a:lnSpc>
                      </a:pPr>
                      <a:r>
                        <a:rPr b="0" lang="en-US" sz="1000" spc="-1" strike="noStrike">
                          <a:solidFill>
                            <a:srgbClr val="000000"/>
                          </a:solidFill>
                          <a:latin typeface="Times New Roman"/>
                        </a:rPr>
                        <a:t> </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10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t">
                      <a:noAutofit/>
                    </a:bodyPr>
                    <a:p>
                      <a:pPr algn="just">
                        <a:lnSpc>
                          <a:spcPct val="100000"/>
                        </a:lnSpc>
                      </a:pPr>
                      <a:r>
                        <a:rPr b="0" lang="en-US" sz="1000" spc="-1" strike="noStrike">
                          <a:solidFill>
                            <a:srgbClr val="000000"/>
                          </a:solidFill>
                          <a:latin typeface="Times New Roman"/>
                        </a:rPr>
                        <a:t>Interfacing external peripherals to ARM Based Microcontroller Board</a:t>
                      </a:r>
                      <a:endParaRPr b="0" lang="en-US" sz="1000" spc="-1" strike="noStrike">
                        <a:solidFill>
                          <a:srgbClr val="000000"/>
                        </a:solidFill>
                        <a:latin typeface="Arial"/>
                      </a:endParaRPr>
                    </a:p>
                  </a:txBody>
                  <a:tcPr anchor="t"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4</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16</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20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r h="254520">
                <a:tc>
                  <a:txBody>
                    <a:bodyPr lIns="6480" rIns="6480" anchor="b">
                      <a:noAutofit/>
                    </a:bodyPr>
                    <a:p>
                      <a:pPr>
                        <a:lnSpc>
                          <a:spcPct val="100000"/>
                        </a:lnSpc>
                      </a:pPr>
                      <a:r>
                        <a:rPr b="0" lang="en-US" sz="1000" spc="-1" strike="noStrike">
                          <a:solidFill>
                            <a:srgbClr val="000000"/>
                          </a:solidFill>
                          <a:latin typeface="Calibri"/>
                        </a:rPr>
                        <a:t> </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Calibri"/>
                        </a:rPr>
                        <a:t>110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t">
                      <a:noAutofit/>
                    </a:bodyPr>
                    <a:p>
                      <a:pPr algn="just">
                        <a:lnSpc>
                          <a:spcPct val="100000"/>
                        </a:lnSpc>
                      </a:pPr>
                      <a:r>
                        <a:rPr b="0" lang="en-US" sz="1000" spc="-1" strike="noStrike">
                          <a:solidFill>
                            <a:srgbClr val="000000"/>
                          </a:solidFill>
                          <a:latin typeface="Times New Roman"/>
                        </a:rPr>
                        <a:t>TOTAL</a:t>
                      </a:r>
                      <a:endParaRPr b="0" lang="en-US" sz="1000" spc="-1" strike="noStrike">
                        <a:solidFill>
                          <a:srgbClr val="000000"/>
                        </a:solidFill>
                        <a:latin typeface="Arial"/>
                      </a:endParaRPr>
                    </a:p>
                  </a:txBody>
                  <a:tcPr anchor="t"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Calibri"/>
                        </a:rPr>
                        <a:t>84</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Calibri"/>
                        </a:rPr>
                        <a:t>136</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c>
                  <a:txBody>
                    <a:bodyPr lIns="6480" rIns="6480" anchor="b">
                      <a:noAutofit/>
                    </a:bodyPr>
                    <a:p>
                      <a:pPr algn="r">
                        <a:lnSpc>
                          <a:spcPct val="100000"/>
                        </a:lnSpc>
                      </a:pPr>
                      <a:r>
                        <a:rPr b="0" lang="en-US" sz="1000" spc="-1" strike="noStrike">
                          <a:solidFill>
                            <a:srgbClr val="000000"/>
                          </a:solidFill>
                          <a:latin typeface="Times New Roman"/>
                        </a:rPr>
                        <a:t>220</a:t>
                      </a:r>
                      <a:endParaRPr b="0" lang="en-US" sz="1000" spc="-1" strike="noStrike">
                        <a:solidFill>
                          <a:srgbClr val="000000"/>
                        </a:solidFill>
                        <a:latin typeface="Arial"/>
                      </a:endParaRPr>
                    </a:p>
                  </a:txBody>
                  <a:tcPr anchor="b" marL="6480" marR="6480">
                    <a:lnL w="6480">
                      <a:solidFill>
                        <a:srgbClr val="000000"/>
                      </a:solidFill>
                      <a:prstDash val="solid"/>
                    </a:lnL>
                    <a:lnR w="6480">
                      <a:solidFill>
                        <a:srgbClr val="000000"/>
                      </a:solidFill>
                      <a:prstDash val="solid"/>
                    </a:lnR>
                    <a:lnT w="6480">
                      <a:solidFill>
                        <a:srgbClr val="000000"/>
                      </a:solidFill>
                      <a:prstDash val="solid"/>
                    </a:lnT>
                    <a:lnB w="6480">
                      <a:solidFill>
                        <a:srgbClr val="000000"/>
                      </a:solidFill>
                      <a:prstDash val="solid"/>
                    </a:lnB>
                    <a:noFill/>
                  </a:tcPr>
                </a:tc>
              </a:tr>
            </a:tbl>
          </a:graphicData>
        </a:graphic>
      </p:graphicFrame>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6" name="PlaceHolder 1"/>
          <p:cNvSpPr>
            <a:spLocks noGrp="1"/>
          </p:cNvSpPr>
          <p:nvPr>
            <p:ph type="title"/>
          </p:nvPr>
        </p:nvSpPr>
        <p:spPr>
          <a:xfrm>
            <a:off x="457200" y="274680"/>
            <a:ext cx="8227440" cy="114084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pic>
        <p:nvPicPr>
          <p:cNvPr id="467" name="Picture 2" descr="pln.png"/>
          <p:cNvPicPr/>
          <p:nvPr/>
        </p:nvPicPr>
        <p:blipFill>
          <a:blip r:embed="rId1"/>
          <a:stretch/>
        </p:blipFill>
        <p:spPr>
          <a:xfrm>
            <a:off x="0" y="928800"/>
            <a:ext cx="9142200" cy="4411440"/>
          </a:xfrm>
          <a:prstGeom prst="rect">
            <a:avLst/>
          </a:prstGeom>
          <a:ln w="0">
            <a:noFill/>
          </a:ln>
        </p:spPr>
      </p:pic>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8"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endParaRPr b="0" lang="en-US" sz="1800" spc="-1" strike="noStrike">
              <a:solidFill>
                <a:srgbClr val="000000"/>
              </a:solidFill>
              <a:latin typeface="Arial"/>
            </a:endParaRPr>
          </a:p>
        </p:txBody>
      </p:sp>
      <p:sp>
        <p:nvSpPr>
          <p:cNvPr id="469" name="Rectangle 1"/>
          <p:cNvSpPr/>
          <p:nvPr/>
        </p:nvSpPr>
        <p:spPr>
          <a:xfrm>
            <a:off x="220320" y="3235680"/>
            <a:ext cx="7900560" cy="10962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6600" spc="-1" strike="noStrike">
                <a:solidFill>
                  <a:schemeClr val="dk1"/>
                </a:solidFill>
                <a:latin typeface="Calibri"/>
              </a:rPr>
              <a:t>The class continues……</a:t>
            </a:r>
            <a:endParaRPr b="0" lang="en-US" sz="6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0" name="PlaceHolder 1"/>
          <p:cNvSpPr>
            <a:spLocks noGrp="1"/>
          </p:cNvSpPr>
          <p:nvPr>
            <p:ph type="title"/>
          </p:nvPr>
        </p:nvSpPr>
        <p:spPr>
          <a:xfrm>
            <a:off x="457200" y="1720800"/>
            <a:ext cx="8227440" cy="1476360"/>
          </a:xfrm>
          <a:prstGeom prst="rect">
            <a:avLst/>
          </a:prstGeom>
          <a:noFill/>
          <a:ln w="0">
            <a:noFill/>
          </a:ln>
        </p:spPr>
        <p:txBody>
          <a:bodyPr lIns="0" rIns="0" tIns="0" bIns="0" anchor="ctr">
            <a:noAutofit/>
          </a:bodyPr>
          <a:p>
            <a:pPr indent="0" algn="ctr">
              <a:buNone/>
            </a:pPr>
            <a:r>
              <a:rPr b="1" lang="en-US" sz="2600" spc="-1" strike="noStrike">
                <a:solidFill>
                  <a:srgbClr val="000000"/>
                </a:solidFill>
                <a:latin typeface="Arial"/>
              </a:rPr>
              <a:t>Presented by</a:t>
            </a:r>
            <a:br>
              <a:rPr sz="2600"/>
            </a:br>
            <a:r>
              <a:rPr b="1" lang="en-US" sz="2600" spc="-1" strike="noStrike">
                <a:solidFill>
                  <a:srgbClr val="000000"/>
                </a:solidFill>
                <a:latin typeface="Arial"/>
              </a:rPr>
              <a:t>P.SABARI MANI,</a:t>
            </a:r>
            <a:br>
              <a:rPr sz="2600"/>
            </a:br>
            <a:r>
              <a:rPr b="1" lang="en-US" sz="2600" spc="-1" strike="noStrike">
                <a:solidFill>
                  <a:srgbClr val="000000"/>
                </a:solidFill>
                <a:latin typeface="Arial"/>
              </a:rPr>
              <a:t>MOBILE- 9894947320.</a:t>
            </a:r>
            <a:br>
              <a:rPr sz="2600"/>
            </a:br>
            <a:r>
              <a:rPr b="1" lang="en-US" sz="2600" spc="-1" strike="noStrike">
                <a:solidFill>
                  <a:srgbClr val="000000"/>
                </a:solidFill>
                <a:latin typeface="Arial"/>
              </a:rPr>
              <a:t>E-MAIL. smrajlaks75@gmail.com</a:t>
            </a:r>
            <a:endParaRPr b="0" lang="en-US" sz="2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PlaceHolder 1"/>
          <p:cNvSpPr>
            <a:spLocks noGrp="1"/>
          </p:cNvSpPr>
          <p:nvPr>
            <p:ph type="title"/>
          </p:nvPr>
        </p:nvSpPr>
        <p:spPr>
          <a:xfrm>
            <a:off x="457200" y="274680"/>
            <a:ext cx="8227440" cy="11408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4400" spc="-1" strike="noStrike">
                <a:solidFill>
                  <a:schemeClr val="dk1"/>
                </a:solidFill>
                <a:latin typeface="Calibri"/>
              </a:rPr>
              <a:t>Future Trends in Embedded Systems</a:t>
            </a:r>
            <a:endParaRPr b="0" lang="en-US" sz="4400" spc="-1" strike="noStrike">
              <a:solidFill>
                <a:srgbClr val="000000"/>
              </a:solidFill>
              <a:latin typeface="Arial"/>
            </a:endParaRPr>
          </a:p>
        </p:txBody>
      </p:sp>
      <p:sp>
        <p:nvSpPr>
          <p:cNvPr id="182" name="PlaceHolder 2"/>
          <p:cNvSpPr>
            <a:spLocks noGrp="1"/>
          </p:cNvSpPr>
          <p:nvPr>
            <p:ph/>
          </p:nvPr>
        </p:nvSpPr>
        <p:spPr>
          <a:xfrm>
            <a:off x="457200" y="1600200"/>
            <a:ext cx="8227440" cy="4523760"/>
          </a:xfrm>
          <a:prstGeom prst="rect">
            <a:avLst/>
          </a:prstGeom>
          <a:noFill/>
          <a:ln w="0">
            <a:noFill/>
          </a:ln>
        </p:spPr>
        <p:txBody>
          <a:bodyPr lIns="91440" rIns="91440" tIns="45720" bIns="45720" anchor="t">
            <a:noAutofit/>
          </a:bodyPr>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Internet of Things (IoT): Network of interconnected devices</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Artificial Intelligence (AI): Embedded AI for decision-making</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Low Power and Green Computing: Focus on energy efficiency</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Wearable Technology: Embedded systems in health and lifestyle gadgets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74680"/>
            <a:ext cx="8227440" cy="11408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4400" spc="-1" strike="noStrike">
                <a:solidFill>
                  <a:schemeClr val="dk1"/>
                </a:solidFill>
                <a:latin typeface="Calibri"/>
              </a:rPr>
              <a:t>Conclusion</a:t>
            </a:r>
            <a:endParaRPr b="0" lang="en-US" sz="4400" spc="-1" strike="noStrike">
              <a:solidFill>
                <a:srgbClr val="000000"/>
              </a:solidFill>
              <a:latin typeface="Arial"/>
            </a:endParaRPr>
          </a:p>
        </p:txBody>
      </p:sp>
      <p:sp>
        <p:nvSpPr>
          <p:cNvPr id="184" name="PlaceHolder 2"/>
          <p:cNvSpPr>
            <a:spLocks noGrp="1"/>
          </p:cNvSpPr>
          <p:nvPr>
            <p:ph/>
          </p:nvPr>
        </p:nvSpPr>
        <p:spPr>
          <a:xfrm>
            <a:off x="457200" y="1600200"/>
            <a:ext cx="8227440" cy="4523760"/>
          </a:xfrm>
          <a:prstGeom prst="rect">
            <a:avLst/>
          </a:prstGeom>
          <a:noFill/>
          <a:ln w="0">
            <a:noFill/>
          </a:ln>
        </p:spPr>
        <p:txBody>
          <a:bodyPr lIns="91440" rIns="91440" tIns="45720" bIns="45720" anchor="t">
            <a:noAutofit/>
          </a:bodyPr>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Embedded systems are the backbone of many modern devices, driving innovation in various fields.</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Future developments will further enhance the role of embedded systems in our daily lives.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lnSpc>
                <a:spcPct val="100000"/>
              </a:lnSpc>
              <a:buNone/>
              <a:tabLst>
                <a:tab algn="l" pos="0"/>
              </a:tabLst>
            </a:pPr>
            <a:r>
              <a:rPr b="0" lang="en-US" sz="2800" spc="-1" strike="noStrike">
                <a:solidFill>
                  <a:srgbClr val="000000"/>
                </a:solidFill>
                <a:latin typeface="Calibri"/>
              </a:rPr>
              <a:t>Linux Fundamentals</a:t>
            </a:r>
            <a:br>
              <a:rPr sz="2800"/>
            </a:br>
            <a:endParaRPr b="0" lang="en-US" sz="2800" spc="-1" strike="noStrike">
              <a:solidFill>
                <a:srgbClr val="000000"/>
              </a:solidFill>
              <a:latin typeface="Arial"/>
            </a:endParaRPr>
          </a:p>
        </p:txBody>
      </p:sp>
      <p:sp>
        <p:nvSpPr>
          <p:cNvPr id="186" name="PlaceHolder 2"/>
          <p:cNvSpPr>
            <a:spLocks noGrp="1"/>
          </p:cNvSpPr>
          <p:nvPr>
            <p:ph/>
          </p:nvPr>
        </p:nvSpPr>
        <p:spPr>
          <a:xfrm>
            <a:off x="428760" y="1714320"/>
            <a:ext cx="8227440" cy="4523760"/>
          </a:xfrm>
          <a:prstGeom prst="rect">
            <a:avLst/>
          </a:prstGeom>
          <a:noFill/>
          <a:ln w="0">
            <a:noFill/>
          </a:ln>
        </p:spPr>
        <p:txBody>
          <a:bodyPr lIns="0" rIns="0" tIns="0" bIns="0" anchor="t">
            <a:normAutofit/>
          </a:bodyPr>
          <a:p>
            <a:pPr indent="0" defTabSz="914400">
              <a:lnSpc>
                <a:spcPct val="100000"/>
              </a:lnSpc>
              <a:buNone/>
              <a:tabLst>
                <a:tab algn="l" pos="0"/>
              </a:tabLst>
            </a:pPr>
            <a:r>
              <a:rPr b="0" lang="en-US" sz="7200" spc="-1" strike="noStrike">
                <a:solidFill>
                  <a:schemeClr val="dk1"/>
                </a:solidFill>
                <a:latin typeface="Calibri"/>
              </a:rPr>
              <a:t> </a:t>
            </a:r>
            <a:r>
              <a:rPr b="0" lang="en-US" sz="7200" spc="-1" strike="noStrike">
                <a:solidFill>
                  <a:schemeClr val="dk1"/>
                </a:solidFill>
                <a:latin typeface="Calibri"/>
              </a:rPr>
              <a:t>A Beginner's Guide</a:t>
            </a:r>
            <a:endParaRPr b="0" lang="en-US" sz="7200" spc="-1" strike="noStrike">
              <a:solidFill>
                <a:srgbClr val="000000"/>
              </a:solidFill>
              <a:latin typeface="Arial"/>
            </a:endParaRPr>
          </a:p>
          <a:p>
            <a:pPr indent="0" defTabSz="914400">
              <a:lnSpc>
                <a:spcPct val="100000"/>
              </a:lnSpc>
              <a:buNone/>
              <a:tabLst>
                <a:tab algn="l" pos="0"/>
              </a:tabLst>
            </a:pPr>
            <a:r>
              <a:rPr b="0" lang="en-US" sz="7200" spc="-1" strike="noStrike">
                <a:solidFill>
                  <a:schemeClr val="dk1"/>
                </a:solidFill>
                <a:latin typeface="Calibri"/>
              </a:rPr>
              <a:t>Linux Fundamentals</a:t>
            </a:r>
            <a:endParaRPr b="0" lang="en-US" sz="7200" spc="-1" strike="noStrike">
              <a:solidFill>
                <a:srgbClr val="000000"/>
              </a:solidFill>
              <a:latin typeface="Arial"/>
            </a:endParaRPr>
          </a:p>
          <a:p>
            <a:pPr indent="0" defTabSz="914400">
              <a:lnSpc>
                <a:spcPct val="100000"/>
              </a:lnSpc>
              <a:buNone/>
              <a:tabLst>
                <a:tab algn="l" pos="0"/>
              </a:tabLst>
            </a:pPr>
            <a:endParaRPr b="0" lang="en-US" sz="2800" spc="-1" strike="noStrike">
              <a:solidFill>
                <a:srgbClr val="000000"/>
              </a:solidFill>
              <a:latin typeface="Arial"/>
            </a:endParaRPr>
          </a:p>
          <a:p>
            <a:pPr indent="0" defTabSz="914400">
              <a:lnSpc>
                <a:spcPct val="100000"/>
              </a:lnSpc>
              <a:buNone/>
              <a:tabLst>
                <a:tab algn="l" pos="0"/>
              </a:tabLst>
            </a:pPr>
            <a:endParaRPr b="0" lang="en-US" sz="2800" spc="-1" strike="noStrike">
              <a:solidFill>
                <a:srgbClr val="000000"/>
              </a:solidFill>
              <a:latin typeface="Arial"/>
            </a:endParaRPr>
          </a:p>
          <a:p>
            <a:pPr indent="0" defTabSz="914400">
              <a:lnSpc>
                <a:spcPct val="100000"/>
              </a:lnSpc>
              <a:buNone/>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Rectangle 1"/>
          <p:cNvSpPr/>
          <p:nvPr/>
        </p:nvSpPr>
        <p:spPr>
          <a:xfrm>
            <a:off x="0" y="1165680"/>
            <a:ext cx="9142200" cy="5001840"/>
          </a:xfrm>
          <a:prstGeom prst="rect">
            <a:avLst/>
          </a:prstGeom>
          <a:noFill/>
          <a:ln w="9360">
            <a:noFill/>
          </a:ln>
        </p:spPr>
        <p:style>
          <a:lnRef idx="0"/>
          <a:fillRef idx="0"/>
          <a:effectRef idx="0"/>
          <a:fontRef idx="minor"/>
        </p:style>
        <p:txBody>
          <a:bodyPr numCol="1" spcCol="0" lIns="90000" rIns="90000" tIns="152280" bIns="152280" anchor="ctr">
            <a:spAutoFit/>
          </a:bodyPr>
          <a:p>
            <a:pPr defTabSz="914400">
              <a:lnSpc>
                <a:spcPct val="100000"/>
              </a:lnSpc>
              <a:tabLst>
                <a:tab algn="l" pos="0"/>
              </a:tabLst>
            </a:pPr>
            <a:r>
              <a:rPr b="1" lang="en-US" sz="2800" spc="-1" strike="noStrike">
                <a:solidFill>
                  <a:srgbClr val="000000"/>
                </a:solidFill>
                <a:latin typeface="Arial;sans-serif"/>
              </a:rPr>
              <a:t>Introduction to Linux</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1" lang="en-US" sz="2800" spc="-1" strike="noStrike">
                <a:solidFill>
                  <a:srgbClr val="000000"/>
                </a:solidFill>
                <a:latin typeface="Arial;sans-serif"/>
                <a:ea typeface="Noto Serif CJK SC"/>
              </a:rPr>
              <a:t>What is Linux?</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Open-source operating system</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Highly customizable and versatile</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Used in various environments (servers, desktops, embedded systems)</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1" lang="en-US" sz="2800" spc="-1" strike="noStrike">
                <a:solidFill>
                  <a:srgbClr val="000000"/>
                </a:solidFill>
                <a:latin typeface="Arial;sans-serif"/>
                <a:ea typeface="Noto Serif CJK SC"/>
              </a:rPr>
              <a:t>Key Features:</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Multi-user and multi-tasking</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Command-line interface (CLI)</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Strong security</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Free and open-source</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Rectangle 1"/>
          <p:cNvSpPr/>
          <p:nvPr/>
        </p:nvSpPr>
        <p:spPr>
          <a:xfrm>
            <a:off x="0" y="1404000"/>
            <a:ext cx="9142200" cy="5428800"/>
          </a:xfrm>
          <a:prstGeom prst="rect">
            <a:avLst/>
          </a:prstGeom>
          <a:noFill/>
          <a:ln w="9360">
            <a:noFill/>
          </a:ln>
        </p:spPr>
        <p:style>
          <a:lnRef idx="0"/>
          <a:fillRef idx="0"/>
          <a:effectRef idx="0"/>
          <a:fontRef idx="minor"/>
        </p:style>
        <p:txBody>
          <a:bodyPr numCol="1" spcCol="0" lIns="90000" rIns="90000" tIns="152280" bIns="152280" anchor="ctr">
            <a:spAutoFit/>
          </a:bodyPr>
          <a:p>
            <a:pPr defTabSz="914400">
              <a:lnSpc>
                <a:spcPct val="100000"/>
              </a:lnSpc>
              <a:tabLst>
                <a:tab algn="l" pos="0"/>
              </a:tabLst>
            </a:pPr>
            <a:r>
              <a:rPr b="1" lang="en-US" sz="2800" spc="-1" strike="noStrike">
                <a:solidFill>
                  <a:srgbClr val="000000"/>
                </a:solidFill>
                <a:latin typeface="Arial;sans-serif"/>
              </a:rPr>
              <a:t>Linux Distributions</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1" lang="en-US" sz="2800" spc="-1" strike="noStrike">
                <a:solidFill>
                  <a:srgbClr val="000000"/>
                </a:solidFill>
                <a:latin typeface="Arial;sans-serif"/>
                <a:ea typeface="Noto Serif CJK SC"/>
              </a:rPr>
              <a:t>What is a Distribution?</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A specific version of Linux with a particular package set and configuration</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1" lang="en-US" sz="2800" spc="-1" strike="noStrike">
                <a:solidFill>
                  <a:srgbClr val="000000"/>
                </a:solidFill>
                <a:latin typeface="Arial;sans-serif"/>
                <a:ea typeface="Noto Serif CJK SC"/>
              </a:rPr>
              <a:t>Popular Distributions:</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Ubuntu</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Debian</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Fedora</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CentOS/RHEL</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Arch Linux</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1" lang="en-US" sz="2800" spc="-1" strike="noStrike">
                <a:solidFill>
                  <a:srgbClr val="000000"/>
                </a:solidFill>
                <a:latin typeface="Arial;sans-serif"/>
                <a:ea typeface="Noto Serif CJK SC"/>
              </a:rPr>
              <a:t>Choosing the Right Distribution:</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Consider your needs and experience level</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Rectangle 1"/>
          <p:cNvSpPr/>
          <p:nvPr/>
        </p:nvSpPr>
        <p:spPr>
          <a:xfrm>
            <a:off x="0" y="597600"/>
            <a:ext cx="9142200" cy="5855760"/>
          </a:xfrm>
          <a:prstGeom prst="rect">
            <a:avLst/>
          </a:prstGeom>
          <a:noFill/>
          <a:ln w="9360">
            <a:noFill/>
          </a:ln>
        </p:spPr>
        <p:style>
          <a:lnRef idx="0"/>
          <a:fillRef idx="0"/>
          <a:effectRef idx="0"/>
          <a:fontRef idx="minor"/>
        </p:style>
        <p:txBody>
          <a:bodyPr numCol="1" spcCol="0" lIns="90000" rIns="90000" tIns="152280" bIns="152280" anchor="ctr">
            <a:spAutoFit/>
          </a:bodyPr>
          <a:p>
            <a:pPr defTabSz="914400">
              <a:lnSpc>
                <a:spcPct val="100000"/>
              </a:lnSpc>
              <a:tabLst>
                <a:tab algn="l" pos="0"/>
              </a:tabLst>
            </a:pPr>
            <a:r>
              <a:rPr b="1" lang="en-US" sz="2800" spc="-1" strike="noStrike">
                <a:solidFill>
                  <a:srgbClr val="000000"/>
                </a:solidFill>
                <a:latin typeface="Arial;sans-serif"/>
              </a:rPr>
              <a:t>The Linux Filesystem</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1" lang="en-US" sz="2800" spc="-1" strike="noStrike">
                <a:solidFill>
                  <a:srgbClr val="000000"/>
                </a:solidFill>
                <a:latin typeface="Arial;sans-serif"/>
                <a:ea typeface="Noto Serif CJK SC"/>
              </a:rPr>
              <a:t>Hierarchical Structure:</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Root directory (/)</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Directories and files</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1" lang="en-US" sz="2800" spc="-1" strike="noStrike">
                <a:solidFill>
                  <a:srgbClr val="000000"/>
                </a:solidFill>
                <a:latin typeface="Arial;sans-serif"/>
                <a:ea typeface="Noto Serif CJK SC"/>
              </a:rPr>
              <a:t>Common Directories:</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/etc: configuration files</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/var: temporary data</a:t>
            </a:r>
            <a:endParaRPr b="0" lang="en-US" sz="2800" spc="-1" strike="noStrike">
              <a:solidFill>
                <a:srgbClr val="000000"/>
              </a:solidFill>
              <a:latin typeface="Arial"/>
            </a:endParaRPr>
          </a:p>
          <a:p>
            <a:pPr defTabSz="914400">
              <a:lnSpc>
                <a:spcPct val="100000"/>
              </a:lnSpc>
              <a:tabLst>
                <a:tab algn="l" pos="755640"/>
              </a:tabLst>
            </a:pPr>
            <a:r>
              <a:rPr b="0" lang="en-US" sz="2800" spc="-1" strike="noStrike">
                <a:solidFill>
                  <a:schemeClr val="dk1"/>
                </a:solidFill>
                <a:latin typeface="Calibri"/>
                <a:ea typeface="Noto Serif CJK SC"/>
              </a:rPr>
              <a:t>/home: user directories</a:t>
            </a:r>
            <a:endParaRPr b="0" lang="en-US" sz="2800" spc="-1" strike="noStrike">
              <a:solidFill>
                <a:srgbClr val="000000"/>
              </a:solidFill>
              <a:latin typeface="Arial"/>
            </a:endParaRPr>
          </a:p>
          <a:p>
            <a:pPr defTabSz="914400">
              <a:lnSpc>
                <a:spcPct val="100000"/>
              </a:lnSpc>
              <a:tabLst>
                <a:tab algn="l" pos="755640"/>
              </a:tabLst>
            </a:pPr>
            <a:r>
              <a:rPr b="0" lang="en-US" sz="2800" spc="-1" strike="noStrike">
                <a:solidFill>
                  <a:schemeClr val="dk1"/>
                </a:solidFill>
                <a:latin typeface="Calibri"/>
                <a:ea typeface="Noto Serif CJK SC"/>
              </a:rPr>
              <a:t>/usr: programs and libraries</a:t>
            </a:r>
            <a:endParaRPr b="0" lang="en-US" sz="2800" spc="-1" strike="noStrike">
              <a:solidFill>
                <a:srgbClr val="000000"/>
              </a:solidFill>
              <a:latin typeface="Arial"/>
            </a:endParaRPr>
          </a:p>
          <a:p>
            <a:pPr defTabSz="914400">
              <a:lnSpc>
                <a:spcPct val="100000"/>
              </a:lnSpc>
              <a:tabLst>
                <a:tab algn="l" pos="755640"/>
              </a:tabLst>
            </a:pPr>
            <a:r>
              <a:rPr b="1" lang="en-US" sz="2800" spc="-1" strike="noStrike">
                <a:solidFill>
                  <a:schemeClr val="dk1"/>
                </a:solidFill>
                <a:latin typeface="Calibri"/>
                <a:ea typeface="Noto Serif CJK SC"/>
              </a:rPr>
              <a:t>File Permissions:</a:t>
            </a:r>
            <a:endParaRPr b="0" lang="en-US" sz="2800" spc="-1" strike="noStrike">
              <a:solidFill>
                <a:srgbClr val="000000"/>
              </a:solidFill>
              <a:latin typeface="Arial"/>
            </a:endParaRPr>
          </a:p>
          <a:p>
            <a:pPr defTabSz="914400">
              <a:lnSpc>
                <a:spcPct val="100000"/>
              </a:lnSpc>
              <a:tabLst>
                <a:tab algn="l" pos="755640"/>
              </a:tabLst>
            </a:pPr>
            <a:r>
              <a:rPr b="0" lang="en-US" sz="2800" spc="-1" strike="noStrike">
                <a:solidFill>
                  <a:schemeClr val="dk1"/>
                </a:solidFill>
                <a:latin typeface="Calibri"/>
                <a:ea typeface="Noto Serif CJK SC"/>
              </a:rPr>
              <a:t>Read, write, execute</a:t>
            </a:r>
            <a:endParaRPr b="0" lang="en-US" sz="2800" spc="-1" strike="noStrike">
              <a:solidFill>
                <a:srgbClr val="000000"/>
              </a:solidFill>
              <a:latin typeface="Arial"/>
            </a:endParaRPr>
          </a:p>
          <a:p>
            <a:pPr defTabSz="914400">
              <a:lnSpc>
                <a:spcPct val="100000"/>
              </a:lnSpc>
              <a:tabLst>
                <a:tab algn="l" pos="755640"/>
              </a:tabLst>
            </a:pPr>
            <a:r>
              <a:rPr b="0" lang="en-US" sz="2800" spc="-1" strike="noStrike">
                <a:solidFill>
                  <a:schemeClr val="dk1"/>
                </a:solidFill>
                <a:latin typeface="Calibri"/>
                <a:ea typeface="Noto Serif CJK SC"/>
              </a:rPr>
              <a:t>Owner, group, others</a:t>
            </a:r>
            <a:endParaRPr b="0" lang="en-US" sz="2800" spc="-1" strike="noStrike">
              <a:solidFill>
                <a:srgbClr val="000000"/>
              </a:solidFill>
              <a:latin typeface="Arial"/>
            </a:endParaRPr>
          </a:p>
          <a:p>
            <a:pPr defTabSz="914400">
              <a:lnSpc>
                <a:spcPct val="100000"/>
              </a:lnSpc>
              <a:tabLst>
                <a:tab algn="l" pos="75564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Rectangle 1"/>
          <p:cNvSpPr/>
          <p:nvPr/>
        </p:nvSpPr>
        <p:spPr>
          <a:xfrm>
            <a:off x="0" y="26280"/>
            <a:ext cx="9142200" cy="5855760"/>
          </a:xfrm>
          <a:prstGeom prst="rect">
            <a:avLst/>
          </a:prstGeom>
          <a:noFill/>
          <a:ln w="9360">
            <a:noFill/>
          </a:ln>
        </p:spPr>
        <p:style>
          <a:lnRef idx="0"/>
          <a:fillRef idx="0"/>
          <a:effectRef idx="0"/>
          <a:fontRef idx="minor"/>
        </p:style>
        <p:txBody>
          <a:bodyPr numCol="1" spcCol="0" lIns="90000" rIns="90000" tIns="152280" bIns="152280" anchor="ctr">
            <a:spAutoFit/>
          </a:bodyPr>
          <a:p>
            <a:pPr defTabSz="914400">
              <a:lnSpc>
                <a:spcPct val="100000"/>
              </a:lnSpc>
              <a:tabLst>
                <a:tab algn="l" pos="0"/>
              </a:tabLst>
            </a:pPr>
            <a:r>
              <a:rPr b="1" lang="en-US" sz="2800" spc="-1" strike="noStrike">
                <a:solidFill>
                  <a:srgbClr val="000000"/>
                </a:solidFill>
                <a:latin typeface="Arial;sans-serif"/>
              </a:rPr>
              <a:t>: The Command Line Interface (CLI)</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1" lang="en-US" sz="2800" spc="-1" strike="noStrike">
                <a:solidFill>
                  <a:srgbClr val="000000"/>
                </a:solidFill>
                <a:latin typeface="Arial;sans-serif"/>
                <a:ea typeface="Noto Serif CJK SC"/>
              </a:rPr>
              <a:t>Basic Commands:</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ls: list files and directories</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cd: change directory</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mkdir: create a directory</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touch: create a file</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rm: remove a file</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mv: move or rename a file</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cp: copy a file</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1" lang="en-US" sz="2800" spc="-1" strike="noStrike">
                <a:solidFill>
                  <a:srgbClr val="000000"/>
                </a:solidFill>
                <a:latin typeface="Arial;sans-serif"/>
                <a:ea typeface="Noto Serif CJK SC"/>
              </a:rPr>
              <a:t>Shell:</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Bash (default)</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Zsh</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Fish</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Rectangle 1"/>
          <p:cNvSpPr/>
          <p:nvPr/>
        </p:nvSpPr>
        <p:spPr>
          <a:xfrm>
            <a:off x="0" y="24120"/>
            <a:ext cx="9142200" cy="5183280"/>
          </a:xfrm>
          <a:prstGeom prst="rect">
            <a:avLst/>
          </a:prstGeom>
          <a:noFill/>
          <a:ln w="9360">
            <a:noFill/>
          </a:ln>
        </p:spPr>
        <p:style>
          <a:lnRef idx="0"/>
          <a:fillRef idx="0"/>
          <a:effectRef idx="0"/>
          <a:fontRef idx="minor"/>
        </p:style>
        <p:txBody>
          <a:bodyPr numCol="1" spcCol="0" lIns="90000" rIns="90000" tIns="152280" bIns="152280" anchor="ctr">
            <a:spAutoFit/>
          </a:bodyPr>
          <a:p>
            <a:pPr defTabSz="914400">
              <a:lnSpc>
                <a:spcPct val="100000"/>
              </a:lnSpc>
              <a:tabLst>
                <a:tab algn="l" pos="0"/>
              </a:tabLst>
            </a:pPr>
            <a:r>
              <a:rPr b="1" lang="en-US" sz="3200" spc="-1" strike="noStrike">
                <a:solidFill>
                  <a:srgbClr val="000000"/>
                </a:solidFill>
                <a:latin typeface="Arial;sans-serif"/>
              </a:rPr>
              <a:t>Package Management</a:t>
            </a:r>
            <a:endParaRPr b="0" lang="en-US" sz="32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1" lang="en-US" sz="3200" spc="-1" strike="noStrike">
                <a:solidFill>
                  <a:srgbClr val="000000"/>
                </a:solidFill>
                <a:latin typeface="Arial;sans-serif"/>
                <a:ea typeface="Noto Serif CJK SC"/>
              </a:rPr>
              <a:t>What are Packages?</a:t>
            </a:r>
            <a:endParaRPr b="0" lang="en-US" sz="32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3200" spc="-1" strike="noStrike">
                <a:solidFill>
                  <a:srgbClr val="000000"/>
                </a:solidFill>
                <a:latin typeface="Arial;sans-serif"/>
                <a:ea typeface="Noto Serif CJK SC"/>
              </a:rPr>
              <a:t>Pre-built software bundles</a:t>
            </a:r>
            <a:endParaRPr b="0" lang="en-US" sz="32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1" lang="en-US" sz="3200" spc="-1" strike="noStrike">
                <a:solidFill>
                  <a:srgbClr val="000000"/>
                </a:solidFill>
                <a:latin typeface="Arial;sans-serif"/>
                <a:ea typeface="Noto Serif CJK SC"/>
              </a:rPr>
              <a:t>Package Managers:</a:t>
            </a:r>
            <a:endParaRPr b="0" lang="en-US" sz="32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3200" spc="-1" strike="noStrike">
                <a:solidFill>
                  <a:srgbClr val="000000"/>
                </a:solidFill>
                <a:latin typeface="Arial;sans-serif"/>
                <a:ea typeface="Noto Serif CJK SC"/>
              </a:rPr>
              <a:t>apt (Debian/Ubuntu)</a:t>
            </a:r>
            <a:endParaRPr b="0" lang="en-US" sz="32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3200" spc="-1" strike="noStrike">
                <a:solidFill>
                  <a:srgbClr val="000000"/>
                </a:solidFill>
                <a:latin typeface="Arial;sans-serif"/>
                <a:ea typeface="Noto Serif CJK SC"/>
              </a:rPr>
              <a:t>yum (CentOS/RHEL)</a:t>
            </a:r>
            <a:endParaRPr b="0" lang="en-US" sz="32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3200" spc="-1" strike="noStrike">
                <a:solidFill>
                  <a:srgbClr val="000000"/>
                </a:solidFill>
                <a:latin typeface="Arial;sans-serif"/>
                <a:ea typeface="Noto Serif CJK SC"/>
              </a:rPr>
              <a:t>dnf (Fedora)</a:t>
            </a:r>
            <a:endParaRPr b="0" lang="en-US" sz="32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3200" spc="-1" strike="noStrike">
                <a:solidFill>
                  <a:srgbClr val="000000"/>
                </a:solidFill>
                <a:latin typeface="Arial;sans-serif"/>
                <a:ea typeface="Noto Serif CJK SC"/>
              </a:rPr>
              <a:t>pacman (Arch Linux)</a:t>
            </a:r>
            <a:endParaRPr b="0" lang="en-US" sz="32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1" lang="en-US" sz="3200" spc="-1" strike="noStrike">
                <a:solidFill>
                  <a:srgbClr val="000000"/>
                </a:solidFill>
                <a:latin typeface="Arial;sans-serif"/>
                <a:ea typeface="Noto Serif CJK SC"/>
              </a:rPr>
              <a:t>Installing and Removing Packages:</a:t>
            </a:r>
            <a:endParaRPr b="0" lang="en-US" sz="32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3200" spc="-1" strike="noStrike">
                <a:solidFill>
                  <a:srgbClr val="000000"/>
                </a:solidFill>
                <a:latin typeface="Arial;sans-serif"/>
                <a:ea typeface="Noto Serif CJK SC"/>
              </a:rPr>
              <a:t>Examples using package managers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Rectangle 1"/>
          <p:cNvSpPr/>
          <p:nvPr/>
        </p:nvSpPr>
        <p:spPr>
          <a:xfrm>
            <a:off x="0" y="1094400"/>
            <a:ext cx="9142200" cy="5001840"/>
          </a:xfrm>
          <a:prstGeom prst="rect">
            <a:avLst/>
          </a:prstGeom>
          <a:noFill/>
          <a:ln w="9360">
            <a:noFill/>
          </a:ln>
        </p:spPr>
        <p:style>
          <a:lnRef idx="0"/>
          <a:fillRef idx="0"/>
          <a:effectRef idx="0"/>
          <a:fontRef idx="minor"/>
        </p:style>
        <p:txBody>
          <a:bodyPr numCol="1" spcCol="0" lIns="90000" rIns="90000" tIns="152280" bIns="152280" anchor="ctr">
            <a:spAutoFit/>
          </a:bodyPr>
          <a:p>
            <a:pPr defTabSz="914400">
              <a:lnSpc>
                <a:spcPct val="100000"/>
              </a:lnSpc>
              <a:tabLst>
                <a:tab algn="l" pos="0"/>
              </a:tabLst>
            </a:pPr>
            <a:r>
              <a:rPr b="1" lang="en-US" sz="2800" spc="-1" strike="noStrike">
                <a:solidFill>
                  <a:srgbClr val="000000"/>
                </a:solidFill>
                <a:latin typeface="Arial;sans-serif"/>
              </a:rPr>
              <a:t> </a:t>
            </a:r>
            <a:r>
              <a:rPr b="1" lang="en-US" sz="2800" spc="-1" strike="noStrike">
                <a:solidFill>
                  <a:srgbClr val="000000"/>
                </a:solidFill>
                <a:latin typeface="Arial;sans-serif"/>
              </a:rPr>
              <a:t>Linux Users and Groups</a:t>
            </a:r>
            <a:endParaRPr b="0" lang="en-US" sz="2800" spc="-1" strike="noStrike">
              <a:solidFill>
                <a:srgbClr val="000000"/>
              </a:solidFill>
              <a:latin typeface="Arial"/>
            </a:endParaRPr>
          </a:p>
          <a:p>
            <a:pPr defTabSz="914400">
              <a:lnSpc>
                <a:spcPct val="100000"/>
              </a:lnSpc>
              <a:tabLst>
                <a:tab algn="l" pos="0"/>
              </a:tabLst>
            </a:pP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1" lang="en-US" sz="2800" spc="-1" strike="noStrike">
                <a:solidFill>
                  <a:srgbClr val="000000"/>
                </a:solidFill>
                <a:latin typeface="Arial;sans-serif"/>
                <a:ea typeface="Noto Serif CJK SC"/>
              </a:rPr>
              <a:t>User Accounts:</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Creating and managing user accounts</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User privileges</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1" lang="en-US" sz="2800" spc="-1" strike="noStrike">
                <a:solidFill>
                  <a:srgbClr val="000000"/>
                </a:solidFill>
                <a:latin typeface="Arial;sans-serif"/>
                <a:ea typeface="Noto Serif CJK SC"/>
              </a:rPr>
              <a:t>Groups:</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Grouping users for permissions management</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1" lang="en-US" sz="2800" spc="-1" strike="noStrike">
                <a:solidFill>
                  <a:srgbClr val="000000"/>
                </a:solidFill>
                <a:latin typeface="Arial;sans-serif"/>
                <a:ea typeface="Noto Serif CJK SC"/>
              </a:rPr>
              <a:t>Sudo Command:</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Granting temporary root privileges</a:t>
            </a:r>
            <a:endParaRPr b="0" lang="en-US" sz="2800" spc="-1" strike="noStrike">
              <a:solidFill>
                <a:srgbClr val="000000"/>
              </a:solidFill>
              <a:latin typeface="Arial"/>
            </a:endParaRPr>
          </a:p>
          <a:p>
            <a:pPr defTabSz="914400">
              <a:lnSpc>
                <a:spcPct val="100000"/>
              </a:lnSpc>
              <a:tabLst>
                <a:tab algn="l" pos="0"/>
              </a:tabLst>
            </a:pPr>
            <a:endParaRPr b="0" lang="en-US" sz="2800" spc="-1" strike="noStrike">
              <a:solidFill>
                <a:srgbClr val="000000"/>
              </a:solidFill>
              <a:latin typeface="Arial"/>
            </a:endParaRPr>
          </a:p>
          <a:p>
            <a:pPr defTabSz="914400">
              <a:lnSpc>
                <a:spcPct val="100000"/>
              </a:lnSpc>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PlaceHolder 1"/>
          <p:cNvSpPr>
            <a:spLocks noGrp="1"/>
          </p:cNvSpPr>
          <p:nvPr>
            <p:ph type="title"/>
          </p:nvPr>
        </p:nvSpPr>
        <p:spPr>
          <a:xfrm>
            <a:off x="685800" y="2130480"/>
            <a:ext cx="7770240" cy="146772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4400" spc="-1" strike="noStrike">
                <a:solidFill>
                  <a:schemeClr val="dk1"/>
                </a:solidFill>
                <a:latin typeface="Calibri"/>
              </a:rPr>
              <a:t>Introduction to Embedded Systems</a:t>
            </a:r>
            <a:endParaRPr b="0" lang="en-US" sz="4400" spc="-1" strike="noStrike">
              <a:solidFill>
                <a:srgbClr val="000000"/>
              </a:solidFill>
              <a:latin typeface="Arial"/>
            </a:endParaRPr>
          </a:p>
        </p:txBody>
      </p:sp>
      <p:sp>
        <p:nvSpPr>
          <p:cNvPr id="164" name="PlaceHolder 2"/>
          <p:cNvSpPr>
            <a:spLocks noGrp="1"/>
          </p:cNvSpPr>
          <p:nvPr>
            <p:ph type="subTitle"/>
          </p:nvPr>
        </p:nvSpPr>
        <p:spPr>
          <a:xfrm>
            <a:off x="1371600" y="3886200"/>
            <a:ext cx="6398640" cy="1750320"/>
          </a:xfrm>
          <a:prstGeom prst="rect">
            <a:avLst/>
          </a:prstGeom>
          <a:noFill/>
          <a:ln w="0">
            <a:noFill/>
          </a:ln>
        </p:spPr>
        <p:txBody>
          <a:bodyPr lIns="91440" rIns="91440" tIns="45720" bIns="45720" anchor="t">
            <a:noAutofit/>
          </a:bodyPr>
          <a:p>
            <a:pPr indent="0" algn="ctr">
              <a:buNone/>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Rectangle 1"/>
          <p:cNvSpPr/>
          <p:nvPr/>
        </p:nvSpPr>
        <p:spPr>
          <a:xfrm>
            <a:off x="0" y="31320"/>
            <a:ext cx="9142200" cy="6400080"/>
          </a:xfrm>
          <a:prstGeom prst="rect">
            <a:avLst/>
          </a:prstGeom>
          <a:noFill/>
          <a:ln w="9360">
            <a:noFill/>
          </a:ln>
        </p:spPr>
        <p:style>
          <a:lnRef idx="0"/>
          <a:fillRef idx="0"/>
          <a:effectRef idx="0"/>
          <a:fontRef idx="minor"/>
        </p:style>
        <p:txBody>
          <a:bodyPr numCol="1" spcCol="0" lIns="90000" rIns="90000" tIns="152280" bIns="152280" anchor="ctr">
            <a:spAutoFit/>
          </a:bodyPr>
          <a:p>
            <a:pPr defTabSz="914400">
              <a:lnSpc>
                <a:spcPct val="100000"/>
              </a:lnSpc>
              <a:tabLst>
                <a:tab algn="l" pos="0"/>
              </a:tabLst>
            </a:pPr>
            <a:r>
              <a:rPr b="1" lang="en-US" sz="4000" spc="-1" strike="noStrike">
                <a:solidFill>
                  <a:srgbClr val="000000"/>
                </a:solidFill>
                <a:latin typeface="Arial;sans-serif"/>
              </a:rPr>
              <a:t>Networking in Linux</a:t>
            </a:r>
            <a:endParaRPr b="0" lang="en-US" sz="4000" spc="-1" strike="noStrike">
              <a:solidFill>
                <a:srgbClr val="000000"/>
              </a:solidFill>
              <a:latin typeface="Arial"/>
            </a:endParaRPr>
          </a:p>
          <a:p>
            <a:pPr defTabSz="914400">
              <a:lnSpc>
                <a:spcPct val="100000"/>
              </a:lnSpc>
              <a:tabLst>
                <a:tab algn="l" pos="0"/>
              </a:tabLst>
            </a:pPr>
            <a:endParaRPr b="0" lang="en-US" sz="40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1" lang="en-US" sz="4000" spc="-1" strike="noStrike">
                <a:solidFill>
                  <a:srgbClr val="000000"/>
                </a:solidFill>
                <a:latin typeface="Arial;sans-serif"/>
                <a:ea typeface="Noto Serif CJK SC"/>
              </a:rPr>
              <a:t>Network Interfaces:</a:t>
            </a:r>
            <a:endParaRPr b="0" lang="en-US" sz="40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4000" spc="-1" strike="noStrike">
                <a:solidFill>
                  <a:srgbClr val="000000"/>
                </a:solidFill>
                <a:latin typeface="Arial;sans-serif"/>
                <a:ea typeface="Noto Serif CJK SC"/>
              </a:rPr>
              <a:t>Ethernet, Wi-Fi, Bluetooth</a:t>
            </a:r>
            <a:endParaRPr b="0" lang="en-US" sz="4000" spc="-1" strike="noStrike">
              <a:solidFill>
                <a:srgbClr val="000000"/>
              </a:solidFill>
              <a:latin typeface="Arial"/>
            </a:endParaRPr>
          </a:p>
          <a:p>
            <a:pPr defTabSz="914400">
              <a:lnSpc>
                <a:spcPct val="100000"/>
              </a:lnSpc>
              <a:tabLst>
                <a:tab algn="l" pos="755640"/>
              </a:tabLst>
            </a:pPr>
            <a:endParaRPr b="0" lang="en-US" sz="40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1" lang="en-US" sz="4000" spc="-1" strike="noStrike">
                <a:solidFill>
                  <a:srgbClr val="000000"/>
                </a:solidFill>
                <a:latin typeface="Arial;sans-serif"/>
                <a:ea typeface="Noto Serif CJK SC"/>
              </a:rPr>
              <a:t>Configuring Network Settings:</a:t>
            </a:r>
            <a:endParaRPr b="0" lang="en-US" sz="40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4000" spc="-1" strike="noStrike">
                <a:solidFill>
                  <a:srgbClr val="000000"/>
                </a:solidFill>
                <a:latin typeface="Arial;sans-serif"/>
                <a:ea typeface="Noto Serif CJK SC"/>
              </a:rPr>
              <a:t>IP addresses, DNS, gateways</a:t>
            </a:r>
            <a:endParaRPr b="0" lang="en-US" sz="4000" spc="-1" strike="noStrike">
              <a:solidFill>
                <a:srgbClr val="000000"/>
              </a:solidFill>
              <a:latin typeface="Arial"/>
            </a:endParaRPr>
          </a:p>
          <a:p>
            <a:pPr defTabSz="914400">
              <a:lnSpc>
                <a:spcPct val="100000"/>
              </a:lnSpc>
              <a:tabLst>
                <a:tab algn="l" pos="755640"/>
              </a:tabLst>
            </a:pPr>
            <a:endParaRPr b="0" lang="en-US" sz="40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1" lang="en-US" sz="4000" spc="-1" strike="noStrike">
                <a:solidFill>
                  <a:srgbClr val="000000"/>
                </a:solidFill>
                <a:latin typeface="Arial;sans-serif"/>
                <a:ea typeface="Noto Serif CJK SC"/>
              </a:rPr>
              <a:t>Networking Tools:</a:t>
            </a:r>
            <a:endParaRPr b="0" lang="en-US" sz="40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4000" spc="-1" strike="noStrike">
                <a:solidFill>
                  <a:srgbClr val="000000"/>
                </a:solidFill>
                <a:latin typeface="Arial;sans-serif"/>
                <a:ea typeface="Noto Serif CJK SC"/>
              </a:rPr>
              <a:t>ifconfig, ip, ping, traceroute</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Rectangle 1"/>
          <p:cNvSpPr/>
          <p:nvPr/>
        </p:nvSpPr>
        <p:spPr>
          <a:xfrm>
            <a:off x="0" y="439560"/>
            <a:ext cx="9142200" cy="2440080"/>
          </a:xfrm>
          <a:prstGeom prst="rect">
            <a:avLst/>
          </a:prstGeom>
          <a:noFill/>
          <a:ln w="9360">
            <a:noFill/>
          </a:ln>
        </p:spPr>
        <p:style>
          <a:lnRef idx="0"/>
          <a:fillRef idx="0"/>
          <a:effectRef idx="0"/>
          <a:fontRef idx="minor"/>
        </p:style>
        <p:txBody>
          <a:bodyPr numCol="1" spcCol="0" lIns="90000" rIns="90000" tIns="152280" bIns="152280" anchor="ctr">
            <a:spAutoFit/>
          </a:bodyPr>
          <a:p>
            <a:pPr marL="216000" indent="-216000" defTabSz="914400">
              <a:lnSpc>
                <a:spcPct val="100000"/>
              </a:lnSpc>
              <a:buClr>
                <a:srgbClr val="000000"/>
              </a:buClr>
              <a:buFont typeface="Symbol" charset="2"/>
              <a:buChar char=""/>
              <a:tabLst>
                <a:tab algn="l" pos="755640"/>
              </a:tabLst>
            </a:pPr>
            <a:r>
              <a:rPr b="1" lang="en-US" sz="2800" spc="-1" strike="noStrike">
                <a:solidFill>
                  <a:srgbClr val="000000"/>
                </a:solidFill>
                <a:latin typeface="Arial;sans-serif"/>
                <a:ea typeface="Noto Serif CJK SC"/>
              </a:rPr>
              <a:t>Key Takeaways:</a:t>
            </a:r>
            <a:endParaRPr b="0" lang="en-US" sz="2800" spc="-1" strike="noStrike">
              <a:solidFill>
                <a:srgbClr val="000000"/>
              </a:solidFill>
              <a:latin typeface="Arial"/>
            </a:endParaRPr>
          </a:p>
          <a:p>
            <a:pPr defTabSz="914400">
              <a:lnSpc>
                <a:spcPct val="100000"/>
              </a:lnSpc>
              <a:tabLst>
                <a:tab algn="l" pos="0"/>
              </a:tabLst>
            </a:pP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Linux is a powerful and versatile operating system</a:t>
            </a:r>
            <a:endParaRPr b="0" lang="en-US" sz="2800" spc="-1" strike="noStrike">
              <a:solidFill>
                <a:srgbClr val="000000"/>
              </a:solidFill>
              <a:latin typeface="Arial"/>
            </a:endParaRPr>
          </a:p>
          <a:p>
            <a:pPr marL="216000" indent="-216000" defTabSz="914400">
              <a:lnSpc>
                <a:spcPct val="100000"/>
              </a:lnSpc>
              <a:buClr>
                <a:srgbClr val="000000"/>
              </a:buClr>
              <a:buFont typeface="Symbol" charset="2"/>
              <a:buChar char=""/>
              <a:tabLst>
                <a:tab algn="l" pos="755640"/>
              </a:tabLst>
            </a:pPr>
            <a:r>
              <a:rPr b="0" lang="en-US" sz="2800" spc="-1" strike="noStrike">
                <a:solidFill>
                  <a:srgbClr val="000000"/>
                </a:solidFill>
                <a:latin typeface="Arial;sans-serif"/>
                <a:ea typeface="Noto Serif CJK SC"/>
              </a:rPr>
              <a:t>Understanding the basics is essential for effective use</a:t>
            </a:r>
            <a:endParaRPr b="0" lang="en-US" sz="2800" spc="-1" strike="noStrike">
              <a:solidFill>
                <a:srgbClr val="000000"/>
              </a:solidFill>
              <a:latin typeface="Arial"/>
            </a:endParaRPr>
          </a:p>
          <a:p>
            <a:pPr defTabSz="914400">
              <a:lnSpc>
                <a:spcPct val="100000"/>
              </a:lnSpc>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Rectangle 1"/>
          <p:cNvSpPr/>
          <p:nvPr/>
        </p:nvSpPr>
        <p:spPr>
          <a:xfrm>
            <a:off x="0" y="1075320"/>
            <a:ext cx="9142200" cy="905400"/>
          </a:xfrm>
          <a:prstGeom prst="rect">
            <a:avLst/>
          </a:prstGeom>
          <a:noFill/>
          <a:ln w="9360">
            <a:noFill/>
          </a:ln>
        </p:spPr>
        <p:style>
          <a:lnRef idx="0"/>
          <a:fillRef idx="0"/>
          <a:effectRef idx="0"/>
          <a:fontRef idx="minor"/>
        </p:style>
        <p:txBody>
          <a:bodyPr numCol="1" spcCol="0" lIns="90000" rIns="90000" tIns="127080" bIns="76320" anchor="ctr">
            <a:spAutoFit/>
          </a:bodyPr>
          <a:p>
            <a:pPr algn="ctr" defTabSz="914400">
              <a:lnSpc>
                <a:spcPct val="100000"/>
              </a:lnSpc>
              <a:tabLst>
                <a:tab algn="l" pos="0"/>
              </a:tabLst>
            </a:pPr>
            <a:r>
              <a:rPr b="1" lang="en-US" sz="2800" spc="-1" strike="noStrike">
                <a:solidFill>
                  <a:schemeClr val="dk1"/>
                </a:solidFill>
                <a:latin typeface="Times New Roman"/>
              </a:rPr>
              <a:t> </a:t>
            </a:r>
            <a:r>
              <a:rPr b="1" lang="en-US" sz="2800" spc="-1" strike="noStrike">
                <a:solidFill>
                  <a:schemeClr val="dk1"/>
                </a:solidFill>
                <a:latin typeface="Times New Roman"/>
              </a:rPr>
              <a:t>ARM Cortex Architecture</a:t>
            </a:r>
            <a:endParaRPr b="0" lang="en-US" sz="2800" spc="-1" strike="noStrike">
              <a:solidFill>
                <a:srgbClr val="000000"/>
              </a:solidFill>
              <a:latin typeface="Arial"/>
            </a:endParaRPr>
          </a:p>
          <a:p>
            <a:pPr defTabSz="914400">
              <a:lnSpc>
                <a:spcPct val="100000"/>
              </a:lnSpc>
              <a:tabLst>
                <a:tab algn="l" pos="0"/>
              </a:tabLst>
            </a:pPr>
            <a:endParaRPr b="0" lang="en-US" sz="1800" spc="-1" strike="noStrike">
              <a:solidFill>
                <a:srgbClr val="000000"/>
              </a:solidFill>
              <a:latin typeface="Arial"/>
            </a:endParaRPr>
          </a:p>
        </p:txBody>
      </p:sp>
      <p:sp>
        <p:nvSpPr>
          <p:cNvPr id="196" name="Rectangle 2"/>
          <p:cNvSpPr/>
          <p:nvPr/>
        </p:nvSpPr>
        <p:spPr>
          <a:xfrm>
            <a:off x="1357200" y="3105720"/>
            <a:ext cx="6284880" cy="10659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3200" spc="-1" strike="noStrike">
                <a:solidFill>
                  <a:schemeClr val="dk1"/>
                </a:solidFill>
                <a:latin typeface="Calibri"/>
              </a:rPr>
              <a:t>ARM Cortex Architecture</a:t>
            </a:r>
            <a:endParaRPr b="0" lang="en-US" sz="3200" spc="-1" strike="noStrike">
              <a:solidFill>
                <a:srgbClr val="000000"/>
              </a:solidFill>
              <a:latin typeface="Arial"/>
            </a:endParaRPr>
          </a:p>
          <a:p>
            <a:pPr algn="ctr" defTabSz="914400">
              <a:lnSpc>
                <a:spcPct val="100000"/>
              </a:lnSpc>
            </a:pPr>
            <a:r>
              <a:rPr b="0" lang="en-US" sz="3200" spc="-1" strike="noStrike">
                <a:solidFill>
                  <a:schemeClr val="dk1"/>
                </a:solidFill>
                <a:latin typeface="Calibri"/>
              </a:rPr>
              <a:t>A Comprehensive Overview</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Rectangle 1"/>
          <p:cNvSpPr/>
          <p:nvPr/>
        </p:nvSpPr>
        <p:spPr>
          <a:xfrm>
            <a:off x="2240640" y="357120"/>
            <a:ext cx="4084200" cy="63900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1" lang="en-US" sz="3600" spc="-1" strike="noStrike">
                <a:solidFill>
                  <a:schemeClr val="dk1"/>
                </a:solidFill>
                <a:latin typeface="Calibri"/>
              </a:rPr>
              <a:t>Introduction to ARM</a:t>
            </a:r>
            <a:endParaRPr b="0" lang="en-US" sz="3600" spc="-1" strike="noStrike">
              <a:solidFill>
                <a:srgbClr val="000000"/>
              </a:solidFill>
              <a:latin typeface="Arial"/>
            </a:endParaRPr>
          </a:p>
        </p:txBody>
      </p:sp>
      <p:sp>
        <p:nvSpPr>
          <p:cNvPr id="198" name="Rectangle 2"/>
          <p:cNvSpPr/>
          <p:nvPr/>
        </p:nvSpPr>
        <p:spPr>
          <a:xfrm>
            <a:off x="285840" y="1571760"/>
            <a:ext cx="8642160" cy="44805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200" spc="-1" strike="noStrike">
                <a:solidFill>
                  <a:schemeClr val="dk1"/>
                </a:solidFill>
                <a:latin typeface="Calibri"/>
              </a:rPr>
              <a:t>ARM Limited:</a:t>
            </a:r>
            <a:r>
              <a:rPr b="0" lang="en-US" sz="3200" spc="-1" strike="noStrike">
                <a:solidFill>
                  <a:schemeClr val="dk1"/>
                </a:solidFill>
                <a:latin typeface="Calibri"/>
              </a:rPr>
              <a:t> A British multinational semiconductor design and technology company</a:t>
            </a:r>
            <a:endParaRPr b="0" lang="en-US" sz="3200" spc="-1" strike="noStrike">
              <a:solidFill>
                <a:srgbClr val="000000"/>
              </a:solidFill>
              <a:latin typeface="Arial"/>
            </a:endParaRPr>
          </a:p>
          <a:p>
            <a:pPr defTabSz="914400">
              <a:lnSpc>
                <a:spcPct val="100000"/>
              </a:lnSpc>
            </a:pPr>
            <a:r>
              <a:rPr b="1" lang="en-US" sz="3200" spc="-1" strike="noStrike">
                <a:solidFill>
                  <a:schemeClr val="dk1"/>
                </a:solidFill>
                <a:latin typeface="Calibri"/>
              </a:rPr>
              <a:t>ARM Architecture:</a:t>
            </a:r>
            <a:r>
              <a:rPr b="0" lang="en-US" sz="3200" spc="-1" strike="noStrike">
                <a:solidFill>
                  <a:schemeClr val="dk1"/>
                </a:solidFill>
                <a:latin typeface="Calibri"/>
              </a:rPr>
              <a:t> A family of RISC (Reduced Instruction Set Computing) architectures widely used in embedded systems</a:t>
            </a:r>
            <a:endParaRPr b="0" lang="en-US" sz="3200" spc="-1" strike="noStrike">
              <a:solidFill>
                <a:srgbClr val="000000"/>
              </a:solidFill>
              <a:latin typeface="Arial"/>
            </a:endParaRPr>
          </a:p>
          <a:p>
            <a:pPr defTabSz="914400">
              <a:lnSpc>
                <a:spcPct val="100000"/>
              </a:lnSpc>
            </a:pPr>
            <a:r>
              <a:rPr b="1" lang="en-US" sz="3200" spc="-1" strike="noStrike">
                <a:solidFill>
                  <a:schemeClr val="dk1"/>
                </a:solidFill>
                <a:latin typeface="Calibri"/>
              </a:rPr>
              <a:t>Key Features:</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Low power consumption</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High performance</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Scalability</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Rectangle 1"/>
          <p:cNvSpPr/>
          <p:nvPr/>
        </p:nvSpPr>
        <p:spPr>
          <a:xfrm>
            <a:off x="285840" y="1214280"/>
            <a:ext cx="8856360" cy="4420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200" spc="-1" strike="noStrike">
                <a:solidFill>
                  <a:schemeClr val="dk1"/>
                </a:solidFill>
                <a:latin typeface="Calibri"/>
              </a:rPr>
              <a:t>The ARM Cortex Family</a:t>
            </a:r>
            <a:endParaRPr b="0" lang="en-US" sz="32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a:p>
            <a:pPr defTabSz="914400">
              <a:lnSpc>
                <a:spcPct val="100000"/>
              </a:lnSpc>
            </a:pPr>
            <a:r>
              <a:rPr b="1" lang="en-US" sz="2800" spc="-1" strike="noStrike">
                <a:solidFill>
                  <a:schemeClr val="dk1"/>
                </a:solidFill>
                <a:latin typeface="Calibri"/>
              </a:rPr>
              <a:t>Overview of Cortex Series:</a:t>
            </a:r>
            <a:endParaRPr b="0" lang="en-US" sz="2800" spc="-1" strike="noStrike">
              <a:solidFill>
                <a:srgbClr val="000000"/>
              </a:solidFill>
              <a:latin typeface="Arial"/>
            </a:endParaRPr>
          </a:p>
          <a:p>
            <a:pPr marL="457200" defTabSz="914400">
              <a:lnSpc>
                <a:spcPct val="100000"/>
              </a:lnSpc>
            </a:pPr>
            <a:r>
              <a:rPr b="0" lang="en-US" sz="2800" spc="-1" strike="noStrike">
                <a:solidFill>
                  <a:schemeClr val="dk1"/>
                </a:solidFill>
                <a:latin typeface="Calibri"/>
              </a:rPr>
              <a:t>M-Series: Microcontrollers</a:t>
            </a:r>
            <a:endParaRPr b="0" lang="en-US" sz="2800" spc="-1" strike="noStrike">
              <a:solidFill>
                <a:srgbClr val="000000"/>
              </a:solidFill>
              <a:latin typeface="Arial"/>
            </a:endParaRPr>
          </a:p>
          <a:p>
            <a:pPr marL="457200" defTabSz="914400">
              <a:lnSpc>
                <a:spcPct val="100000"/>
              </a:lnSpc>
            </a:pPr>
            <a:r>
              <a:rPr b="0" lang="en-US" sz="2800" spc="-1" strike="noStrike">
                <a:solidFill>
                  <a:schemeClr val="dk1"/>
                </a:solidFill>
                <a:latin typeface="Calibri"/>
              </a:rPr>
              <a:t>R-Series: Real-time applications</a:t>
            </a:r>
            <a:endParaRPr b="0" lang="en-US" sz="2800" spc="-1" strike="noStrike">
              <a:solidFill>
                <a:srgbClr val="000000"/>
              </a:solidFill>
              <a:latin typeface="Arial"/>
            </a:endParaRPr>
          </a:p>
          <a:p>
            <a:pPr marL="457200" defTabSz="914400">
              <a:lnSpc>
                <a:spcPct val="100000"/>
              </a:lnSpc>
            </a:pPr>
            <a:r>
              <a:rPr b="0" lang="en-US" sz="2800" spc="-1" strike="noStrike">
                <a:solidFill>
                  <a:schemeClr val="dk1"/>
                </a:solidFill>
                <a:latin typeface="Calibri"/>
              </a:rPr>
              <a:t>A-Series: Application processors</a:t>
            </a:r>
            <a:endParaRPr b="0" lang="en-US" sz="2800" spc="-1" strike="noStrike">
              <a:solidFill>
                <a:srgbClr val="000000"/>
              </a:solidFill>
              <a:latin typeface="Arial"/>
            </a:endParaRPr>
          </a:p>
          <a:p>
            <a:pPr marL="457200" defTabSz="914400">
              <a:lnSpc>
                <a:spcPct val="100000"/>
              </a:lnSpc>
            </a:pPr>
            <a:endParaRPr b="0" lang="en-US" sz="2800" spc="-1" strike="noStrike">
              <a:solidFill>
                <a:srgbClr val="000000"/>
              </a:solidFill>
              <a:latin typeface="Arial"/>
            </a:endParaRPr>
          </a:p>
          <a:p>
            <a:pPr marL="457200" defTabSz="914400">
              <a:lnSpc>
                <a:spcPct val="100000"/>
              </a:lnSpc>
            </a:pPr>
            <a:r>
              <a:rPr b="1" lang="en-US" sz="2800" spc="-1" strike="noStrike">
                <a:solidFill>
                  <a:schemeClr val="dk1"/>
                </a:solidFill>
                <a:latin typeface="Calibri"/>
              </a:rPr>
              <a:t>Key Differences and Applications:</a:t>
            </a:r>
            <a:endParaRPr b="0" lang="en-US" sz="2800" spc="-1" strike="noStrike">
              <a:solidFill>
                <a:srgbClr val="000000"/>
              </a:solidFill>
              <a:latin typeface="Arial"/>
            </a:endParaRPr>
          </a:p>
          <a:p>
            <a:pPr marL="457200" defTabSz="914400">
              <a:lnSpc>
                <a:spcPct val="100000"/>
              </a:lnSpc>
            </a:pPr>
            <a:r>
              <a:rPr b="0" lang="en-US" sz="2800" spc="-1" strike="noStrike">
                <a:solidFill>
                  <a:schemeClr val="dk1"/>
                </a:solidFill>
                <a:latin typeface="Calibri"/>
              </a:rPr>
              <a:t>Compare the features and use cases of each series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0" name="Rectangle 1"/>
          <p:cNvSpPr/>
          <p:nvPr/>
        </p:nvSpPr>
        <p:spPr>
          <a:xfrm>
            <a:off x="500040" y="500040"/>
            <a:ext cx="7927920" cy="5456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200" spc="-1" strike="noStrike">
                <a:solidFill>
                  <a:schemeClr val="dk1"/>
                </a:solidFill>
                <a:latin typeface="Calibri"/>
              </a:rPr>
              <a:t>ARM Cortex-M Architecture</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r>
              <a:rPr b="1" lang="en-US" sz="3200" spc="-1" strike="noStrike">
                <a:solidFill>
                  <a:schemeClr val="dk1"/>
                </a:solidFill>
                <a:latin typeface="Calibri"/>
              </a:rPr>
              <a:t>Core Components:</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Cortex-M0, M0+, M3, M4, M7</a:t>
            </a:r>
            <a:endParaRPr b="0" lang="en-US" sz="3200" spc="-1" strike="noStrike">
              <a:solidFill>
                <a:srgbClr val="000000"/>
              </a:solidFill>
              <a:latin typeface="Arial"/>
            </a:endParaRPr>
          </a:p>
          <a:p>
            <a:pPr marL="457200" defTabSz="914400">
              <a:lnSpc>
                <a:spcPct val="100000"/>
              </a:lnSpc>
            </a:pPr>
            <a:endParaRPr b="0" lang="en-US" sz="3200" spc="-1" strike="noStrike">
              <a:solidFill>
                <a:srgbClr val="000000"/>
              </a:solidFill>
              <a:latin typeface="Arial"/>
            </a:endParaRPr>
          </a:p>
          <a:p>
            <a:pPr marL="457200" defTabSz="914400">
              <a:lnSpc>
                <a:spcPct val="100000"/>
              </a:lnSpc>
            </a:pPr>
            <a:r>
              <a:rPr b="1" lang="en-US" sz="3200" spc="-1" strike="noStrike">
                <a:solidFill>
                  <a:schemeClr val="dk1"/>
                </a:solidFill>
                <a:latin typeface="Calibri"/>
              </a:rPr>
              <a:t>Key Features:</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32-bit architecture</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Thumb instruction set</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Nested Vectored Interrupt Controller (NVIC)</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Hardware Multiply-Accumulate (MAC) unit</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Floating-point unit (FPU) (M4 and M7)</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Rectangle 1"/>
          <p:cNvSpPr/>
          <p:nvPr/>
        </p:nvSpPr>
        <p:spPr>
          <a:xfrm>
            <a:off x="571320" y="500040"/>
            <a:ext cx="8570880" cy="4968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200" spc="-1" strike="noStrike">
                <a:solidFill>
                  <a:schemeClr val="dk1"/>
                </a:solidFill>
                <a:latin typeface="Calibri"/>
              </a:rPr>
              <a:t>ARM Cortex-R Architecture</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r>
              <a:rPr b="1" lang="en-US" sz="3200" spc="-1" strike="noStrike">
                <a:solidFill>
                  <a:schemeClr val="dk1"/>
                </a:solidFill>
                <a:latin typeface="Calibri"/>
              </a:rPr>
              <a:t>Core Components:</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Cortex-R5, R7, R8</a:t>
            </a:r>
            <a:endParaRPr b="0" lang="en-US" sz="3200" spc="-1" strike="noStrike">
              <a:solidFill>
                <a:srgbClr val="000000"/>
              </a:solidFill>
              <a:latin typeface="Arial"/>
            </a:endParaRPr>
          </a:p>
          <a:p>
            <a:pPr marL="457200" defTabSz="914400">
              <a:lnSpc>
                <a:spcPct val="100000"/>
              </a:lnSpc>
            </a:pPr>
            <a:endParaRPr b="0" lang="en-US" sz="3200" spc="-1" strike="noStrike">
              <a:solidFill>
                <a:srgbClr val="000000"/>
              </a:solidFill>
              <a:latin typeface="Arial"/>
            </a:endParaRPr>
          </a:p>
          <a:p>
            <a:pPr marL="457200" defTabSz="914400">
              <a:lnSpc>
                <a:spcPct val="100000"/>
              </a:lnSpc>
            </a:pPr>
            <a:r>
              <a:rPr b="1" lang="en-US" sz="3200" spc="-1" strike="noStrike">
                <a:solidFill>
                  <a:schemeClr val="dk1"/>
                </a:solidFill>
                <a:latin typeface="Calibri"/>
              </a:rPr>
              <a:t>Key Features:</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Real-time performance optimization</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Deterministic behavior</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Memory protection unit (MPU)</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Hardware virtualization</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Rectangle 1"/>
          <p:cNvSpPr/>
          <p:nvPr/>
        </p:nvSpPr>
        <p:spPr>
          <a:xfrm>
            <a:off x="500040" y="428760"/>
            <a:ext cx="8427960" cy="5456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200" spc="-1" strike="noStrike">
                <a:solidFill>
                  <a:schemeClr val="dk1"/>
                </a:solidFill>
                <a:latin typeface="Calibri"/>
              </a:rPr>
              <a:t>ARM Cortex-A Architecture</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r>
              <a:rPr b="1" lang="en-US" sz="3200" spc="-1" strike="noStrike">
                <a:solidFill>
                  <a:schemeClr val="dk1"/>
                </a:solidFill>
                <a:latin typeface="Calibri"/>
              </a:rPr>
              <a:t>Core Components:</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Cortex-A5, A7, A9, A15, A53, A57, A72, A73, A76, A77, A78, A79, X1</a:t>
            </a:r>
            <a:endParaRPr b="0" lang="en-US" sz="3200" spc="-1" strike="noStrike">
              <a:solidFill>
                <a:srgbClr val="000000"/>
              </a:solidFill>
              <a:latin typeface="Arial"/>
            </a:endParaRPr>
          </a:p>
          <a:p>
            <a:pPr marL="457200" defTabSz="914400">
              <a:lnSpc>
                <a:spcPct val="100000"/>
              </a:lnSpc>
            </a:pPr>
            <a:endParaRPr b="0" lang="en-US" sz="3200" spc="-1" strike="noStrike">
              <a:solidFill>
                <a:srgbClr val="000000"/>
              </a:solidFill>
              <a:latin typeface="Arial"/>
            </a:endParaRPr>
          </a:p>
          <a:p>
            <a:pPr marL="457200" defTabSz="914400">
              <a:lnSpc>
                <a:spcPct val="100000"/>
              </a:lnSpc>
            </a:pPr>
            <a:r>
              <a:rPr b="1" lang="en-US" sz="3200" spc="-1" strike="noStrike">
                <a:solidFill>
                  <a:schemeClr val="dk1"/>
                </a:solidFill>
                <a:latin typeface="Calibri"/>
              </a:rPr>
              <a:t>Key Features:</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High-performance applications</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Multimedia capabilities</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Advanced features like TrustZone and Coherent Interconnect</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Rectangle 1"/>
          <p:cNvSpPr/>
          <p:nvPr/>
        </p:nvSpPr>
        <p:spPr>
          <a:xfrm>
            <a:off x="0" y="642960"/>
            <a:ext cx="9142200" cy="594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200" spc="-1" strike="noStrike">
                <a:solidFill>
                  <a:schemeClr val="dk1"/>
                </a:solidFill>
                <a:latin typeface="Calibri"/>
              </a:rPr>
              <a:t>ARM Architecture Advantages</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r>
              <a:rPr b="1" lang="en-US" sz="3200" spc="-1" strike="noStrike">
                <a:solidFill>
                  <a:schemeClr val="dk1"/>
                </a:solidFill>
                <a:latin typeface="Calibri"/>
              </a:rPr>
              <a:t>Power Efficiency:</a:t>
            </a:r>
            <a:r>
              <a:rPr b="0" lang="en-US" sz="3200" spc="-1" strike="noStrike">
                <a:solidFill>
                  <a:schemeClr val="dk1"/>
                </a:solidFill>
                <a:latin typeface="Calibri"/>
              </a:rPr>
              <a:t> Low power consumption, ideal for battery-powered devices</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r>
              <a:rPr b="1" lang="en-US" sz="3200" spc="-1" strike="noStrike">
                <a:solidFill>
                  <a:schemeClr val="dk1"/>
                </a:solidFill>
                <a:latin typeface="Calibri"/>
              </a:rPr>
              <a:t>Performance:</a:t>
            </a:r>
            <a:r>
              <a:rPr b="0" lang="en-US" sz="3200" spc="-1" strike="noStrike">
                <a:solidFill>
                  <a:schemeClr val="dk1"/>
                </a:solidFill>
                <a:latin typeface="Calibri"/>
              </a:rPr>
              <a:t> High performance per watt</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r>
              <a:rPr b="1" lang="en-US" sz="3200" spc="-1" strike="noStrike">
                <a:solidFill>
                  <a:schemeClr val="dk1"/>
                </a:solidFill>
                <a:latin typeface="Calibri"/>
              </a:rPr>
              <a:t>Scalability:</a:t>
            </a:r>
            <a:r>
              <a:rPr b="0" lang="en-US" sz="3200" spc="-1" strike="noStrike">
                <a:solidFill>
                  <a:schemeClr val="dk1"/>
                </a:solidFill>
                <a:latin typeface="Calibri"/>
              </a:rPr>
              <a:t> Wide range of cores for different applications</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r>
              <a:rPr b="1" lang="en-US" sz="3200" spc="-1" strike="noStrike">
                <a:solidFill>
                  <a:schemeClr val="dk1"/>
                </a:solidFill>
                <a:latin typeface="Calibri"/>
              </a:rPr>
              <a:t>Ecosystem:</a:t>
            </a:r>
            <a:r>
              <a:rPr b="0" lang="en-US" sz="3200" spc="-1" strike="noStrike">
                <a:solidFill>
                  <a:schemeClr val="dk1"/>
                </a:solidFill>
                <a:latin typeface="Calibri"/>
              </a:rPr>
              <a:t> Strong ecosystem with tools, software, and support</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4" name="Rectangle 1"/>
          <p:cNvSpPr/>
          <p:nvPr/>
        </p:nvSpPr>
        <p:spPr>
          <a:xfrm>
            <a:off x="0" y="1285920"/>
            <a:ext cx="9142200" cy="448056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1" lang="en-US" sz="3200" spc="-1" strike="noStrike">
                <a:solidFill>
                  <a:schemeClr val="dk1"/>
                </a:solidFill>
                <a:latin typeface="Calibri"/>
              </a:rPr>
              <a:t>ARM Applications</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r>
              <a:rPr b="1" lang="en-US" sz="3200" spc="-1" strike="noStrike">
                <a:solidFill>
                  <a:schemeClr val="dk1"/>
                </a:solidFill>
                <a:latin typeface="Calibri"/>
              </a:rPr>
              <a:t>Mobile Devices:</a:t>
            </a:r>
            <a:r>
              <a:rPr b="0" lang="en-US" sz="3200" spc="-1" strike="noStrike">
                <a:solidFill>
                  <a:schemeClr val="dk1"/>
                </a:solidFill>
                <a:latin typeface="Calibri"/>
              </a:rPr>
              <a:t> Smartphones, tablets</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r>
              <a:rPr b="1" lang="en-US" sz="3200" spc="-1" strike="noStrike">
                <a:solidFill>
                  <a:schemeClr val="dk1"/>
                </a:solidFill>
                <a:latin typeface="Calibri"/>
              </a:rPr>
              <a:t>Embedded Systems:</a:t>
            </a:r>
            <a:r>
              <a:rPr b="0" lang="en-US" sz="3200" spc="-1" strike="noStrike">
                <a:solidFill>
                  <a:schemeClr val="dk1"/>
                </a:solidFill>
                <a:latin typeface="Calibri"/>
              </a:rPr>
              <a:t> IoT devices, automotive, industrial automation</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r>
              <a:rPr b="1" lang="en-US" sz="3200" spc="-1" strike="noStrike">
                <a:solidFill>
                  <a:schemeClr val="dk1"/>
                </a:solidFill>
                <a:latin typeface="Calibri"/>
              </a:rPr>
              <a:t>Server and Data Center:</a:t>
            </a:r>
            <a:r>
              <a:rPr b="0" lang="en-US" sz="3200" spc="-1" strike="noStrike">
                <a:solidFill>
                  <a:schemeClr val="dk1"/>
                </a:solidFill>
                <a:latin typeface="Calibri"/>
              </a:rPr>
              <a:t> High-performance computing</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PlaceHolder 1"/>
          <p:cNvSpPr>
            <a:spLocks noGrp="1"/>
          </p:cNvSpPr>
          <p:nvPr>
            <p:ph type="title"/>
          </p:nvPr>
        </p:nvSpPr>
        <p:spPr>
          <a:xfrm>
            <a:off x="457200" y="274680"/>
            <a:ext cx="8227440" cy="11408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4400" spc="-1" strike="noStrike">
                <a:solidFill>
                  <a:schemeClr val="dk1"/>
                </a:solidFill>
                <a:latin typeface="Calibri"/>
              </a:rPr>
              <a:t>What is an Embedded System?</a:t>
            </a:r>
            <a:endParaRPr b="0" lang="en-US" sz="4400" spc="-1" strike="noStrike">
              <a:solidFill>
                <a:srgbClr val="000000"/>
              </a:solidFill>
              <a:latin typeface="Arial"/>
            </a:endParaRPr>
          </a:p>
        </p:txBody>
      </p:sp>
      <p:sp>
        <p:nvSpPr>
          <p:cNvPr id="166" name="PlaceHolder 2"/>
          <p:cNvSpPr>
            <a:spLocks noGrp="1"/>
          </p:cNvSpPr>
          <p:nvPr>
            <p:ph/>
          </p:nvPr>
        </p:nvSpPr>
        <p:spPr>
          <a:xfrm>
            <a:off x="457200" y="1600200"/>
            <a:ext cx="8227440" cy="4523760"/>
          </a:xfrm>
          <a:prstGeom prst="rect">
            <a:avLst/>
          </a:prstGeom>
          <a:noFill/>
          <a:ln w="0">
            <a:noFill/>
          </a:ln>
        </p:spPr>
        <p:txBody>
          <a:bodyPr lIns="91440" rIns="91440" tIns="45720" bIns="45720" anchor="t">
            <a:noAutofit/>
          </a:bodyPr>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An embedded system is a microprocessor-based computer system, designed to perform a specific function or task within a larger system.</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Key Characteristics:</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Real-time performance</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Specific functionality</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Low power consumption</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Small size</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Rectangle 1"/>
          <p:cNvSpPr/>
          <p:nvPr/>
        </p:nvSpPr>
        <p:spPr>
          <a:xfrm>
            <a:off x="785880" y="571320"/>
            <a:ext cx="7927920" cy="3992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200" spc="-1" strike="noStrike">
                <a:solidFill>
                  <a:schemeClr val="dk1"/>
                </a:solidFill>
                <a:latin typeface="Calibri"/>
              </a:rPr>
              <a:t>Conclusion</a:t>
            </a:r>
            <a:endParaRPr b="0" lang="en-US" sz="3200" spc="-1" strike="noStrike">
              <a:solidFill>
                <a:srgbClr val="000000"/>
              </a:solidFill>
              <a:latin typeface="Arial"/>
            </a:endParaRPr>
          </a:p>
          <a:p>
            <a:pPr defTabSz="914400">
              <a:lnSpc>
                <a:spcPct val="100000"/>
              </a:lnSpc>
            </a:pPr>
            <a:r>
              <a:rPr b="1" lang="en-US" sz="3200" spc="-1" strike="noStrike">
                <a:solidFill>
                  <a:schemeClr val="dk1"/>
                </a:solidFill>
                <a:latin typeface="Calibri"/>
              </a:rPr>
              <a:t>Summary of ARM Cortex Architecture:</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Versatility and scalability</a:t>
            </a:r>
            <a:endParaRPr b="0" lang="en-US" sz="3200" spc="-1" strike="noStrike">
              <a:solidFill>
                <a:srgbClr val="000000"/>
              </a:solidFill>
              <a:latin typeface="Arial"/>
            </a:endParaRPr>
          </a:p>
          <a:p>
            <a:pPr marL="457200" defTabSz="914400">
              <a:lnSpc>
                <a:spcPct val="100000"/>
              </a:lnSpc>
            </a:pP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Wide range of applications</a:t>
            </a:r>
            <a:endParaRPr b="0" lang="en-US" sz="3200" spc="-1" strike="noStrike">
              <a:solidFill>
                <a:srgbClr val="000000"/>
              </a:solidFill>
              <a:latin typeface="Arial"/>
            </a:endParaRPr>
          </a:p>
          <a:p>
            <a:pPr marL="457200" defTabSz="914400">
              <a:lnSpc>
                <a:spcPct val="100000"/>
              </a:lnSpc>
            </a:pP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Future trends and advancements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6" name="Rectangle 1"/>
          <p:cNvSpPr/>
          <p:nvPr/>
        </p:nvSpPr>
        <p:spPr>
          <a:xfrm>
            <a:off x="285840" y="928800"/>
            <a:ext cx="8856360" cy="3017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200" spc="-1" strike="noStrike">
                <a:solidFill>
                  <a:schemeClr val="dk1"/>
                </a:solidFill>
                <a:latin typeface="Calibri"/>
              </a:rPr>
              <a:t>Keil IDE</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r>
              <a:rPr b="0" lang="en-US" sz="3200" spc="-1" strike="noStrike">
                <a:solidFill>
                  <a:schemeClr val="dk1"/>
                </a:solidFill>
                <a:latin typeface="Calibri"/>
              </a:rPr>
              <a:t> </a:t>
            </a:r>
            <a:r>
              <a:rPr b="0" lang="en-US" sz="3200" spc="-1" strike="noStrike">
                <a:solidFill>
                  <a:schemeClr val="dk1"/>
                </a:solidFill>
                <a:latin typeface="Calibri"/>
              </a:rPr>
              <a:t>Keil IDE: A Comprehensive Overview.</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r>
              <a:rPr b="0" lang="en-US" sz="3200" spc="-1" strike="noStrike">
                <a:solidFill>
                  <a:schemeClr val="dk1"/>
                </a:solidFill>
                <a:latin typeface="Calibri"/>
              </a:rPr>
              <a:t> </a:t>
            </a:r>
            <a:r>
              <a:rPr b="0" lang="en-US" sz="3200" spc="-1" strike="noStrike">
                <a:solidFill>
                  <a:schemeClr val="dk1"/>
                </a:solidFill>
                <a:latin typeface="Calibri"/>
              </a:rPr>
              <a:t>A Powerful Tool for Embedded Systems Development</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Rectangle 1"/>
          <p:cNvSpPr/>
          <p:nvPr/>
        </p:nvSpPr>
        <p:spPr>
          <a:xfrm>
            <a:off x="500040" y="357120"/>
            <a:ext cx="8285040" cy="60678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800" spc="-1" strike="noStrike">
                <a:solidFill>
                  <a:schemeClr val="dk1"/>
                </a:solidFill>
                <a:latin typeface="Calibri"/>
              </a:rPr>
              <a:t>Introduction to Keil IDE</a:t>
            </a: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a:p>
            <a:pPr defTabSz="914400">
              <a:lnSpc>
                <a:spcPct val="100000"/>
              </a:lnSpc>
            </a:pPr>
            <a:r>
              <a:rPr b="1" lang="en-US" sz="2800" spc="-1" strike="noStrike">
                <a:solidFill>
                  <a:schemeClr val="dk1"/>
                </a:solidFill>
                <a:latin typeface="Calibri"/>
              </a:rPr>
              <a:t>Keil Software:</a:t>
            </a:r>
            <a:r>
              <a:rPr b="0" lang="en-US" sz="2800" spc="-1" strike="noStrike">
                <a:solidFill>
                  <a:schemeClr val="dk1"/>
                </a:solidFill>
                <a:latin typeface="Calibri"/>
              </a:rPr>
              <a:t> A leading provider of embedded development tools</a:t>
            </a: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a:p>
            <a:pPr defTabSz="914400">
              <a:lnSpc>
                <a:spcPct val="100000"/>
              </a:lnSpc>
            </a:pPr>
            <a:r>
              <a:rPr b="1" lang="en-US" sz="2800" spc="-1" strike="noStrike">
                <a:solidFill>
                  <a:schemeClr val="dk1"/>
                </a:solidFill>
                <a:latin typeface="Calibri"/>
              </a:rPr>
              <a:t>Keil IDE:</a:t>
            </a:r>
            <a:r>
              <a:rPr b="0" lang="en-US" sz="2800" spc="-1" strike="noStrike">
                <a:solidFill>
                  <a:schemeClr val="dk1"/>
                </a:solidFill>
                <a:latin typeface="Calibri"/>
              </a:rPr>
              <a:t> Integrated Development Environment (IDE) for ARM-based microcontrollers</a:t>
            </a:r>
            <a:endParaRPr b="0" lang="en-US" sz="2800" spc="-1" strike="noStrike">
              <a:solidFill>
                <a:srgbClr val="000000"/>
              </a:solidFill>
              <a:latin typeface="Arial"/>
            </a:endParaRPr>
          </a:p>
          <a:p>
            <a:pPr defTabSz="914400">
              <a:lnSpc>
                <a:spcPct val="100000"/>
              </a:lnSpc>
            </a:pPr>
            <a:endParaRPr b="0" lang="en-US" sz="2800" spc="-1" strike="noStrike">
              <a:solidFill>
                <a:srgbClr val="000000"/>
              </a:solidFill>
              <a:latin typeface="Arial"/>
            </a:endParaRPr>
          </a:p>
          <a:p>
            <a:pPr defTabSz="914400">
              <a:lnSpc>
                <a:spcPct val="100000"/>
              </a:lnSpc>
            </a:pPr>
            <a:r>
              <a:rPr b="1" lang="en-US" sz="2800" spc="-1" strike="noStrike">
                <a:solidFill>
                  <a:schemeClr val="dk1"/>
                </a:solidFill>
                <a:latin typeface="Calibri"/>
              </a:rPr>
              <a:t>Key Features:</a:t>
            </a:r>
            <a:endParaRPr b="0" lang="en-US" sz="2800" spc="-1" strike="noStrike">
              <a:solidFill>
                <a:srgbClr val="000000"/>
              </a:solidFill>
              <a:latin typeface="Arial"/>
            </a:endParaRPr>
          </a:p>
          <a:p>
            <a:pPr marL="457200" defTabSz="914400">
              <a:lnSpc>
                <a:spcPct val="100000"/>
              </a:lnSpc>
            </a:pPr>
            <a:r>
              <a:rPr b="0" lang="en-US" sz="2800" spc="-1" strike="noStrike">
                <a:solidFill>
                  <a:schemeClr val="dk1"/>
                </a:solidFill>
                <a:latin typeface="Calibri"/>
              </a:rPr>
              <a:t>C/C++ compiler</a:t>
            </a:r>
            <a:endParaRPr b="0" lang="en-US" sz="2800" spc="-1" strike="noStrike">
              <a:solidFill>
                <a:srgbClr val="000000"/>
              </a:solidFill>
              <a:latin typeface="Arial"/>
            </a:endParaRPr>
          </a:p>
          <a:p>
            <a:pPr marL="457200" defTabSz="914400">
              <a:lnSpc>
                <a:spcPct val="100000"/>
              </a:lnSpc>
            </a:pPr>
            <a:r>
              <a:rPr b="0" lang="en-US" sz="2800" spc="-1" strike="noStrike">
                <a:solidFill>
                  <a:schemeClr val="dk1"/>
                </a:solidFill>
                <a:latin typeface="Calibri"/>
              </a:rPr>
              <a:t>Assembler</a:t>
            </a:r>
            <a:endParaRPr b="0" lang="en-US" sz="2800" spc="-1" strike="noStrike">
              <a:solidFill>
                <a:srgbClr val="000000"/>
              </a:solidFill>
              <a:latin typeface="Arial"/>
            </a:endParaRPr>
          </a:p>
          <a:p>
            <a:pPr marL="457200" defTabSz="914400">
              <a:lnSpc>
                <a:spcPct val="100000"/>
              </a:lnSpc>
            </a:pPr>
            <a:r>
              <a:rPr b="0" lang="en-US" sz="2800" spc="-1" strike="noStrike">
                <a:solidFill>
                  <a:schemeClr val="dk1"/>
                </a:solidFill>
                <a:latin typeface="Calibri"/>
              </a:rPr>
              <a:t>Debugger</a:t>
            </a:r>
            <a:endParaRPr b="0" lang="en-US" sz="2800" spc="-1" strike="noStrike">
              <a:solidFill>
                <a:srgbClr val="000000"/>
              </a:solidFill>
              <a:latin typeface="Arial"/>
            </a:endParaRPr>
          </a:p>
          <a:p>
            <a:pPr marL="457200" defTabSz="914400">
              <a:lnSpc>
                <a:spcPct val="100000"/>
              </a:lnSpc>
            </a:pPr>
            <a:r>
              <a:rPr b="0" lang="en-US" sz="2800" spc="-1" strike="noStrike">
                <a:solidFill>
                  <a:schemeClr val="dk1"/>
                </a:solidFill>
                <a:latin typeface="Calibri"/>
              </a:rPr>
              <a:t>Simulator</a:t>
            </a:r>
            <a:endParaRPr b="0" lang="en-US" sz="2800" spc="-1" strike="noStrike">
              <a:solidFill>
                <a:srgbClr val="000000"/>
              </a:solidFill>
              <a:latin typeface="Arial"/>
            </a:endParaRPr>
          </a:p>
          <a:p>
            <a:pPr marL="457200" defTabSz="914400">
              <a:lnSpc>
                <a:spcPct val="100000"/>
              </a:lnSpc>
            </a:pPr>
            <a:r>
              <a:rPr b="0" lang="en-US" sz="2800" spc="-1" strike="noStrike">
                <a:solidFill>
                  <a:schemeClr val="dk1"/>
                </a:solidFill>
                <a:latin typeface="Calibri"/>
              </a:rPr>
              <a:t>Project management tools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Rectangle 1"/>
          <p:cNvSpPr/>
          <p:nvPr/>
        </p:nvSpPr>
        <p:spPr>
          <a:xfrm>
            <a:off x="642960" y="1357200"/>
            <a:ext cx="8499240" cy="4968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1800" spc="-1" strike="noStrike">
                <a:solidFill>
                  <a:schemeClr val="dk1"/>
                </a:solidFill>
                <a:latin typeface="Calibri"/>
              </a:rPr>
              <a:t>: </a:t>
            </a:r>
            <a:r>
              <a:rPr b="1" lang="en-US" sz="3200" spc="-1" strike="noStrike">
                <a:solidFill>
                  <a:schemeClr val="dk1"/>
                </a:solidFill>
                <a:latin typeface="Calibri"/>
              </a:rPr>
              <a:t>Keil IDE Components</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r>
              <a:rPr b="1" lang="en-US" sz="3200" spc="-1" strike="noStrike">
                <a:solidFill>
                  <a:schemeClr val="dk1"/>
                </a:solidFill>
                <a:latin typeface="Calibri"/>
              </a:rPr>
              <a:t>µVision:</a:t>
            </a:r>
            <a:r>
              <a:rPr b="0" lang="en-US" sz="3200" spc="-1" strike="noStrike">
                <a:solidFill>
                  <a:schemeClr val="dk1"/>
                </a:solidFill>
                <a:latin typeface="Calibri"/>
              </a:rPr>
              <a:t> The main IDE interface</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r>
              <a:rPr b="1" lang="en-US" sz="3200" spc="-1" strike="noStrike">
                <a:solidFill>
                  <a:schemeClr val="dk1"/>
                </a:solidFill>
                <a:latin typeface="Calibri"/>
              </a:rPr>
              <a:t>RTX-Kernel:</a:t>
            </a:r>
            <a:r>
              <a:rPr b="0" lang="en-US" sz="3200" spc="-1" strike="noStrike">
                <a:solidFill>
                  <a:schemeClr val="dk1"/>
                </a:solidFill>
                <a:latin typeface="Calibri"/>
              </a:rPr>
              <a:t> Real-time operating system (RTOS)</a:t>
            </a:r>
            <a:endParaRPr b="0" lang="en-US" sz="3200" spc="-1" strike="noStrike">
              <a:solidFill>
                <a:srgbClr val="000000"/>
              </a:solidFill>
              <a:latin typeface="Arial"/>
            </a:endParaRPr>
          </a:p>
          <a:p>
            <a:pPr defTabSz="914400">
              <a:lnSpc>
                <a:spcPct val="100000"/>
              </a:lnSpc>
            </a:pPr>
            <a:r>
              <a:rPr b="1" lang="en-US" sz="3200" spc="-1" strike="noStrike">
                <a:solidFill>
                  <a:schemeClr val="dk1"/>
                </a:solidFill>
                <a:latin typeface="Calibri"/>
              </a:rPr>
              <a:t>Pack Installer:</a:t>
            </a:r>
            <a:r>
              <a:rPr b="0" lang="en-US" sz="3200" spc="-1" strike="noStrike">
                <a:solidFill>
                  <a:schemeClr val="dk1"/>
                </a:solidFill>
                <a:latin typeface="Calibri"/>
              </a:rPr>
              <a:t> Tool for managing software components</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r>
              <a:rPr b="1" lang="en-US" sz="3200" spc="-1" strike="noStrike">
                <a:solidFill>
                  <a:schemeClr val="dk1"/>
                </a:solidFill>
                <a:latin typeface="Calibri"/>
              </a:rPr>
              <a:t>Target Drivers:</a:t>
            </a:r>
            <a:r>
              <a:rPr b="0" lang="en-US" sz="3200" spc="-1" strike="noStrike">
                <a:solidFill>
                  <a:schemeClr val="dk1"/>
                </a:solidFill>
                <a:latin typeface="Calibri"/>
              </a:rPr>
              <a:t> Pre-configured drivers for various microcontrollers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9" name="Rectangle 1"/>
          <p:cNvSpPr/>
          <p:nvPr/>
        </p:nvSpPr>
        <p:spPr>
          <a:xfrm>
            <a:off x="500040" y="714240"/>
            <a:ext cx="8356320" cy="54561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200" spc="-1" strike="noStrike">
                <a:solidFill>
                  <a:schemeClr val="dk1"/>
                </a:solidFill>
                <a:latin typeface="Calibri"/>
              </a:rPr>
              <a:t>Setting Up a Keil Project</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r>
              <a:rPr b="1" lang="en-US" sz="3200" spc="-1" strike="noStrike">
                <a:solidFill>
                  <a:schemeClr val="dk1"/>
                </a:solidFill>
                <a:latin typeface="Calibri"/>
              </a:rPr>
              <a:t>Creating a New Project:</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Select microcontroller device</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Choose project options</a:t>
            </a:r>
            <a:endParaRPr b="0" lang="en-US" sz="3200" spc="-1" strike="noStrike">
              <a:solidFill>
                <a:srgbClr val="000000"/>
              </a:solidFill>
              <a:latin typeface="Arial"/>
            </a:endParaRPr>
          </a:p>
          <a:p>
            <a:pPr marL="457200" defTabSz="914400">
              <a:lnSpc>
                <a:spcPct val="100000"/>
              </a:lnSpc>
            </a:pPr>
            <a:r>
              <a:rPr b="1" lang="en-US" sz="3200" spc="-1" strike="noStrike">
                <a:solidFill>
                  <a:schemeClr val="dk1"/>
                </a:solidFill>
                <a:latin typeface="Calibri"/>
              </a:rPr>
              <a:t>Adding Files:</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Source code files</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Header files</a:t>
            </a:r>
            <a:endParaRPr b="0" lang="en-US" sz="3200" spc="-1" strike="noStrike">
              <a:solidFill>
                <a:srgbClr val="000000"/>
              </a:solidFill>
              <a:latin typeface="Arial"/>
            </a:endParaRPr>
          </a:p>
          <a:p>
            <a:pPr marL="457200" defTabSz="914400">
              <a:lnSpc>
                <a:spcPct val="100000"/>
              </a:lnSpc>
            </a:pPr>
            <a:r>
              <a:rPr b="1" lang="en-US" sz="3200" spc="-1" strike="noStrike">
                <a:solidFill>
                  <a:schemeClr val="dk1"/>
                </a:solidFill>
                <a:latin typeface="Calibri"/>
              </a:rPr>
              <a:t>Configuring Build Settings:</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Compiler options</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Linker options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Rectangle 1"/>
          <p:cNvSpPr/>
          <p:nvPr/>
        </p:nvSpPr>
        <p:spPr>
          <a:xfrm>
            <a:off x="1285920" y="1000080"/>
            <a:ext cx="7856280" cy="4968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3200" spc="-1" strike="noStrike">
                <a:solidFill>
                  <a:schemeClr val="dk1"/>
                </a:solidFill>
                <a:latin typeface="Calibri"/>
              </a:rPr>
              <a:t>Writing Embedded C Code</a:t>
            </a:r>
            <a:endParaRPr b="0" lang="en-US" sz="3200" spc="-1" strike="noStrike">
              <a:solidFill>
                <a:srgbClr val="000000"/>
              </a:solidFill>
              <a:latin typeface="Arial"/>
            </a:endParaRPr>
          </a:p>
          <a:p>
            <a:pPr defTabSz="914400">
              <a:lnSpc>
                <a:spcPct val="100000"/>
              </a:lnSpc>
            </a:pPr>
            <a:endParaRPr b="0" lang="en-US" sz="3200" spc="-1" strike="noStrike">
              <a:solidFill>
                <a:srgbClr val="000000"/>
              </a:solidFill>
              <a:latin typeface="Arial"/>
            </a:endParaRPr>
          </a:p>
          <a:p>
            <a:pPr defTabSz="914400">
              <a:lnSpc>
                <a:spcPct val="100000"/>
              </a:lnSpc>
            </a:pPr>
            <a:r>
              <a:rPr b="1" lang="en-US" sz="3200" spc="-1" strike="noStrike">
                <a:solidFill>
                  <a:schemeClr val="dk1"/>
                </a:solidFill>
                <a:latin typeface="Calibri"/>
              </a:rPr>
              <a:t>Basic Syntax:</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Variables, data types</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Control flow statements</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Functions</a:t>
            </a:r>
            <a:endParaRPr b="0" lang="en-US" sz="3200" spc="-1" strike="noStrike">
              <a:solidFill>
                <a:srgbClr val="000000"/>
              </a:solidFill>
              <a:latin typeface="Arial"/>
            </a:endParaRPr>
          </a:p>
          <a:p>
            <a:pPr marL="457200" defTabSz="914400">
              <a:lnSpc>
                <a:spcPct val="100000"/>
              </a:lnSpc>
            </a:pPr>
            <a:endParaRPr b="0" lang="en-US" sz="3200" spc="-1" strike="noStrike">
              <a:solidFill>
                <a:srgbClr val="000000"/>
              </a:solidFill>
              <a:latin typeface="Arial"/>
            </a:endParaRPr>
          </a:p>
          <a:p>
            <a:pPr marL="457200" defTabSz="914400">
              <a:lnSpc>
                <a:spcPct val="100000"/>
              </a:lnSpc>
            </a:pPr>
            <a:r>
              <a:rPr b="1" lang="en-US" sz="3200" spc="-1" strike="noStrike">
                <a:solidFill>
                  <a:schemeClr val="dk1"/>
                </a:solidFill>
                <a:latin typeface="Calibri"/>
              </a:rPr>
              <a:t>Interfacing with Hardware:</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Register access</a:t>
            </a:r>
            <a:endParaRPr b="0" lang="en-US" sz="3200" spc="-1" strike="noStrike">
              <a:solidFill>
                <a:srgbClr val="000000"/>
              </a:solidFill>
              <a:latin typeface="Arial"/>
            </a:endParaRPr>
          </a:p>
          <a:p>
            <a:pPr marL="457200" defTabSz="914400">
              <a:lnSpc>
                <a:spcPct val="100000"/>
              </a:lnSpc>
            </a:pPr>
            <a:r>
              <a:rPr b="0" lang="en-US" sz="3200" spc="-1" strike="noStrike">
                <a:solidFill>
                  <a:schemeClr val="dk1"/>
                </a:solidFill>
                <a:latin typeface="Calibri"/>
              </a:rPr>
              <a:t>GPIO, timers, UART, etc.</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Box 1"/>
          <p:cNvSpPr/>
          <p:nvPr/>
        </p:nvSpPr>
        <p:spPr>
          <a:xfrm>
            <a:off x="2133720" y="1447920"/>
            <a:ext cx="5408280" cy="10047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IN" sz="6000" spc="-1" strike="noStrike">
                <a:solidFill>
                  <a:schemeClr val="dk1"/>
                </a:solidFill>
                <a:latin typeface="Calibri"/>
              </a:rPr>
              <a:t>IOT </a:t>
            </a:r>
            <a:endParaRPr b="0" lang="en-US" sz="6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152280"/>
            <a:ext cx="8456400" cy="5103720"/>
          </a:xfrm>
          <a:prstGeom prst="rect">
            <a:avLst/>
          </a:prstGeom>
          <a:noFill/>
          <a:ln w="0">
            <a:noFill/>
          </a:ln>
        </p:spPr>
        <p:txBody>
          <a:bodyPr lIns="91440" rIns="91440" tIns="45720" bIns="45720" anchor="ctr">
            <a:normAutofit/>
          </a:bodyPr>
          <a:p>
            <a:pPr indent="0">
              <a:lnSpc>
                <a:spcPct val="100000"/>
              </a:lnSpc>
              <a:buNone/>
              <a:tabLst>
                <a:tab algn="l" pos="0"/>
              </a:tabLst>
            </a:pPr>
            <a:r>
              <a:rPr b="0" i="1" lang="en-US" sz="3600" spc="-1" strike="noStrike">
                <a:solidFill>
                  <a:srgbClr val="000000"/>
                </a:solidFill>
                <a:latin typeface="Calibri"/>
              </a:rPr>
              <a:t>IoT – to create value for industrial processes, supply chains, products and services. </a:t>
            </a:r>
            <a:br>
              <a:rPr sz="3600"/>
            </a:br>
            <a:br>
              <a:rPr sz="3600"/>
            </a:br>
            <a:r>
              <a:rPr b="0" lang="en-US" sz="3600" spc="-1" strike="noStrike">
                <a:solidFill>
                  <a:srgbClr val="000000"/>
                </a:solidFill>
                <a:latin typeface="Calibri"/>
              </a:rPr>
              <a:t>IIoT explicitly includes the role of products and services, Industrial processes and operations. </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468360" y="115920"/>
            <a:ext cx="8227800" cy="1428480"/>
          </a:xfrm>
          <a:prstGeom prst="rect">
            <a:avLst/>
          </a:prstGeom>
          <a:noFill/>
          <a:ln w="0">
            <a:noFill/>
          </a:ln>
        </p:spPr>
        <p:txBody>
          <a:bodyPr lIns="0" rIns="0" tIns="0" bIns="0" anchor="ctr">
            <a:normAutofit/>
          </a:bodyPr>
          <a:p>
            <a:pPr indent="0">
              <a:lnSpc>
                <a:spcPct val="100000"/>
              </a:lnSpc>
              <a:buNone/>
              <a:tabLst>
                <a:tab algn="l" pos="0"/>
              </a:tabLst>
            </a:pPr>
            <a:r>
              <a:rPr b="0" lang="en-IN" sz="1800" spc="-1" strike="noStrike">
                <a:solidFill>
                  <a:srgbClr val="000000"/>
                </a:solidFill>
                <a:latin typeface="Calibri"/>
              </a:rPr>
              <a:t>Introduction to Industrial IoT / Smart Systems</a:t>
            </a:r>
            <a:endParaRPr b="0" lang="en-US" sz="1800" spc="-1" strike="noStrike">
              <a:solidFill>
                <a:srgbClr val="000000"/>
              </a:solidFill>
              <a:latin typeface="Arial"/>
            </a:endParaRPr>
          </a:p>
        </p:txBody>
      </p:sp>
      <p:pic>
        <p:nvPicPr>
          <p:cNvPr id="214" name="Picture 4" descr=""/>
          <p:cNvPicPr/>
          <p:nvPr/>
        </p:nvPicPr>
        <p:blipFill>
          <a:blip r:embed="rId1"/>
          <a:stretch/>
        </p:blipFill>
        <p:spPr>
          <a:xfrm>
            <a:off x="179280" y="907920"/>
            <a:ext cx="2519280" cy="2579400"/>
          </a:xfrm>
          <a:prstGeom prst="rect">
            <a:avLst/>
          </a:prstGeom>
          <a:ln w="9360">
            <a:noFill/>
          </a:ln>
        </p:spPr>
      </p:pic>
      <p:pic>
        <p:nvPicPr>
          <p:cNvPr id="215" name="Picture 5" descr=""/>
          <p:cNvPicPr/>
          <p:nvPr/>
        </p:nvPicPr>
        <p:blipFill>
          <a:blip r:embed="rId2"/>
          <a:stretch/>
        </p:blipFill>
        <p:spPr>
          <a:xfrm>
            <a:off x="6400800" y="925560"/>
            <a:ext cx="2492280" cy="2544480"/>
          </a:xfrm>
          <a:prstGeom prst="rect">
            <a:avLst/>
          </a:prstGeom>
          <a:ln w="9360">
            <a:noFill/>
          </a:ln>
        </p:spPr>
      </p:pic>
      <p:pic>
        <p:nvPicPr>
          <p:cNvPr id="216" name="Picture 6" descr=""/>
          <p:cNvPicPr/>
          <p:nvPr/>
        </p:nvPicPr>
        <p:blipFill>
          <a:blip r:embed="rId3"/>
          <a:stretch/>
        </p:blipFill>
        <p:spPr>
          <a:xfrm>
            <a:off x="189000" y="3860640"/>
            <a:ext cx="2619000" cy="2635200"/>
          </a:xfrm>
          <a:prstGeom prst="rect">
            <a:avLst/>
          </a:prstGeom>
          <a:ln w="9360">
            <a:noFill/>
          </a:ln>
        </p:spPr>
      </p:pic>
      <p:pic>
        <p:nvPicPr>
          <p:cNvPr id="217" name="Picture 7" descr=""/>
          <p:cNvPicPr/>
          <p:nvPr/>
        </p:nvPicPr>
        <p:blipFill>
          <a:blip r:embed="rId4"/>
          <a:stretch/>
        </p:blipFill>
        <p:spPr>
          <a:xfrm>
            <a:off x="6400800" y="3857760"/>
            <a:ext cx="2474640" cy="2535120"/>
          </a:xfrm>
          <a:prstGeom prst="rect">
            <a:avLst/>
          </a:prstGeom>
          <a:ln w="9360">
            <a:noFill/>
          </a:ln>
        </p:spPr>
      </p:pic>
      <p:pic>
        <p:nvPicPr>
          <p:cNvPr id="218" name="Picture 8" descr=""/>
          <p:cNvPicPr/>
          <p:nvPr/>
        </p:nvPicPr>
        <p:blipFill>
          <a:blip r:embed="rId5"/>
          <a:stretch/>
        </p:blipFill>
        <p:spPr>
          <a:xfrm>
            <a:off x="3419640" y="1484280"/>
            <a:ext cx="2099880" cy="2604960"/>
          </a:xfrm>
          <a:prstGeom prst="rect">
            <a:avLst/>
          </a:prstGeom>
          <a:ln w="9360">
            <a:noFill/>
          </a:ln>
        </p:spPr>
      </p:pic>
      <p:pic>
        <p:nvPicPr>
          <p:cNvPr id="219" name="Picture 9" descr=""/>
          <p:cNvPicPr/>
          <p:nvPr/>
        </p:nvPicPr>
        <p:blipFill>
          <a:blip r:embed="rId6"/>
          <a:stretch/>
        </p:blipFill>
        <p:spPr>
          <a:xfrm>
            <a:off x="3564000" y="4084560"/>
            <a:ext cx="2046240" cy="2454120"/>
          </a:xfrm>
          <a:prstGeom prst="rect">
            <a:avLst/>
          </a:prstGeom>
          <a:ln w="9360">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0" name="Picture 2" descr=""/>
          <p:cNvPicPr/>
          <p:nvPr/>
        </p:nvPicPr>
        <p:blipFill>
          <a:blip r:embed="rId1"/>
          <a:stretch/>
        </p:blipFill>
        <p:spPr>
          <a:xfrm>
            <a:off x="0" y="115920"/>
            <a:ext cx="9034200" cy="6605280"/>
          </a:xfrm>
          <a:prstGeom prst="rect">
            <a:avLst/>
          </a:prstGeom>
          <a:ln w="936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457200" y="274680"/>
            <a:ext cx="8227440" cy="11408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4400" spc="-1" strike="noStrike">
                <a:solidFill>
                  <a:schemeClr val="dk1"/>
                </a:solidFill>
                <a:latin typeface="Calibri"/>
              </a:rPr>
              <a:t>Components of an Embedded System</a:t>
            </a:r>
            <a:endParaRPr b="0" lang="en-US" sz="4400" spc="-1" strike="noStrike">
              <a:solidFill>
                <a:srgbClr val="000000"/>
              </a:solidFill>
              <a:latin typeface="Arial"/>
            </a:endParaRPr>
          </a:p>
        </p:txBody>
      </p:sp>
      <p:sp>
        <p:nvSpPr>
          <p:cNvPr id="168" name="PlaceHolder 2"/>
          <p:cNvSpPr>
            <a:spLocks noGrp="1"/>
          </p:cNvSpPr>
          <p:nvPr>
            <p:ph/>
          </p:nvPr>
        </p:nvSpPr>
        <p:spPr>
          <a:xfrm>
            <a:off x="457200" y="1600200"/>
            <a:ext cx="8227440" cy="4523760"/>
          </a:xfrm>
          <a:prstGeom prst="rect">
            <a:avLst/>
          </a:prstGeom>
          <a:noFill/>
          <a:ln w="0">
            <a:noFill/>
          </a:ln>
        </p:spPr>
        <p:txBody>
          <a:bodyPr lIns="91440" rIns="91440" tIns="45720" bIns="45720" anchor="t">
            <a:noAutofit/>
          </a:bodyPr>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Main Components:</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Processor: CPU or Microcontroller</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Memory: RAM, ROM, Flash</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Input/Output: Sensors, Actuators, Displays, etc.</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Software: Embedded firmware that controls hardware</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1" name="Picture 2" descr="Connecting Fluid Power to the Industrial IoT and Industry 4.0 - AUTOMATION  INSIGHTS"/>
          <p:cNvPicPr/>
          <p:nvPr/>
        </p:nvPicPr>
        <p:blipFill>
          <a:blip r:embed="rId1"/>
          <a:stretch/>
        </p:blipFill>
        <p:spPr>
          <a:xfrm>
            <a:off x="228600" y="228600"/>
            <a:ext cx="8608680" cy="639900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2" name="Picture 2" descr=""/>
          <p:cNvPicPr/>
          <p:nvPr/>
        </p:nvPicPr>
        <p:blipFill>
          <a:blip r:embed="rId1"/>
          <a:stretch/>
        </p:blipFill>
        <p:spPr>
          <a:xfrm>
            <a:off x="108000" y="55440"/>
            <a:ext cx="8926200" cy="6673680"/>
          </a:xfrm>
          <a:prstGeom prst="rect">
            <a:avLst/>
          </a:prstGeom>
          <a:ln w="936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428760" y="214200"/>
            <a:ext cx="8227800" cy="723600"/>
          </a:xfrm>
          <a:prstGeom prst="rect">
            <a:avLst/>
          </a:prstGeom>
          <a:noFill/>
          <a:ln w="0">
            <a:noFill/>
          </a:ln>
        </p:spPr>
        <p:txBody>
          <a:bodyPr lIns="0" rIns="0" tIns="0" bIns="0" anchor="ctr">
            <a:normAutofit/>
          </a:bodyPr>
          <a:p>
            <a:pPr indent="0">
              <a:lnSpc>
                <a:spcPct val="100000"/>
              </a:lnSpc>
              <a:buNone/>
              <a:tabLst>
                <a:tab algn="l" pos="0"/>
              </a:tabLst>
            </a:pPr>
            <a:r>
              <a:rPr b="1" lang="en-IN" sz="1800" spc="-1" strike="noStrike">
                <a:solidFill>
                  <a:srgbClr val="00b050"/>
                </a:solidFill>
                <a:latin typeface="Calibri"/>
              </a:rPr>
              <a:t>Smart Systems</a:t>
            </a:r>
            <a:endParaRPr b="0" lang="en-US" sz="1800" spc="-1" strike="noStrike">
              <a:solidFill>
                <a:srgbClr val="000000"/>
              </a:solidFill>
              <a:latin typeface="Arial"/>
            </a:endParaRPr>
          </a:p>
        </p:txBody>
      </p:sp>
      <p:sp>
        <p:nvSpPr>
          <p:cNvPr id="224" name="PlaceHolder 2"/>
          <p:cNvSpPr>
            <a:spLocks noGrp="1"/>
          </p:cNvSpPr>
          <p:nvPr>
            <p:ph/>
          </p:nvPr>
        </p:nvSpPr>
        <p:spPr>
          <a:xfrm>
            <a:off x="285840" y="1000080"/>
            <a:ext cx="8642160" cy="5356080"/>
          </a:xfrm>
          <a:prstGeom prst="rect">
            <a:avLst/>
          </a:prstGeom>
          <a:noFill/>
          <a:ln w="0">
            <a:noFill/>
          </a:ln>
        </p:spPr>
        <p:txBody>
          <a:bodyPr lIns="0" rIns="0" tIns="0" bIns="0" anchor="t">
            <a:noAutofit/>
          </a:bodyPr>
          <a:p>
            <a:pPr indent="0" algn="just" defTabSz="914400">
              <a:lnSpc>
                <a:spcPct val="100000"/>
              </a:lnSpc>
              <a:buNone/>
              <a:tabLst>
                <a:tab algn="l" pos="0"/>
              </a:tabLst>
            </a:pPr>
            <a:r>
              <a:rPr b="0" lang="en-US" sz="4200" spc="-1" strike="noStrike">
                <a:solidFill>
                  <a:srgbClr val="00b050"/>
                </a:solidFill>
                <a:latin typeface="Calibri"/>
              </a:rPr>
              <a:t>Smart systems</a:t>
            </a:r>
            <a:r>
              <a:rPr b="0" lang="en-US" sz="4200" spc="-1" strike="noStrike">
                <a:solidFill>
                  <a:srgbClr val="000000"/>
                </a:solidFill>
                <a:latin typeface="Calibri"/>
              </a:rPr>
              <a:t> incorporate functions of </a:t>
            </a:r>
            <a:r>
              <a:rPr b="0" lang="en-US" sz="4200" spc="-1" strike="noStrike">
                <a:solidFill>
                  <a:srgbClr val="00b0f0"/>
                </a:solidFill>
                <a:latin typeface="Calibri"/>
              </a:rPr>
              <a:t>sensing</a:t>
            </a:r>
            <a:r>
              <a:rPr b="0" lang="en-US" sz="4200" spc="-1" strike="noStrike">
                <a:solidFill>
                  <a:srgbClr val="ff0000"/>
                </a:solidFill>
                <a:latin typeface="Calibri"/>
              </a:rPr>
              <a:t>,</a:t>
            </a:r>
            <a:r>
              <a:rPr b="0" lang="en-US" sz="4200" spc="-1" strike="noStrike">
                <a:solidFill>
                  <a:srgbClr val="000000"/>
                </a:solidFill>
                <a:latin typeface="Calibri"/>
              </a:rPr>
              <a:t> </a:t>
            </a:r>
            <a:r>
              <a:rPr b="0" lang="en-US" sz="4200" spc="-1" strike="noStrike">
                <a:solidFill>
                  <a:srgbClr val="92d050"/>
                </a:solidFill>
                <a:latin typeface="Calibri"/>
              </a:rPr>
              <a:t>actuation</a:t>
            </a:r>
            <a:r>
              <a:rPr b="0" lang="en-US" sz="4200" spc="-1" strike="noStrike">
                <a:solidFill>
                  <a:srgbClr val="000000"/>
                </a:solidFill>
                <a:latin typeface="Calibri"/>
              </a:rPr>
              <a:t>, and </a:t>
            </a:r>
            <a:r>
              <a:rPr b="0" lang="en-US" sz="4200" spc="-1" strike="noStrike">
                <a:solidFill>
                  <a:srgbClr val="0070c0"/>
                </a:solidFill>
                <a:latin typeface="Calibri"/>
              </a:rPr>
              <a:t>control</a:t>
            </a:r>
            <a:r>
              <a:rPr b="0" lang="en-US" sz="4200" spc="-1" strike="noStrike">
                <a:solidFill>
                  <a:srgbClr val="000000"/>
                </a:solidFill>
                <a:latin typeface="Calibri"/>
              </a:rPr>
              <a:t> in order to describe and analyze a situation, and </a:t>
            </a:r>
            <a:r>
              <a:rPr b="0" lang="en-US" sz="4200" spc="-1" strike="noStrike">
                <a:solidFill>
                  <a:srgbClr val="00b050"/>
                </a:solidFill>
                <a:latin typeface="Calibri"/>
              </a:rPr>
              <a:t>make decisions </a:t>
            </a:r>
            <a:r>
              <a:rPr b="0" lang="en-US" sz="4200" spc="-1" strike="noStrike">
                <a:solidFill>
                  <a:srgbClr val="000000"/>
                </a:solidFill>
                <a:latin typeface="Calibri"/>
              </a:rPr>
              <a:t>based on the available </a:t>
            </a:r>
            <a:r>
              <a:rPr b="0" lang="en-US" sz="4200" spc="-1" strike="noStrike">
                <a:solidFill>
                  <a:srgbClr val="7030a0"/>
                </a:solidFill>
                <a:latin typeface="Calibri"/>
              </a:rPr>
              <a:t>data</a:t>
            </a:r>
            <a:r>
              <a:rPr b="0" lang="en-US" sz="4200" spc="-1" strike="noStrike">
                <a:solidFill>
                  <a:srgbClr val="000000"/>
                </a:solidFill>
                <a:latin typeface="Calibri"/>
              </a:rPr>
              <a:t> in a </a:t>
            </a:r>
            <a:r>
              <a:rPr b="0" lang="en-US" sz="4200" spc="-1" strike="noStrike">
                <a:solidFill>
                  <a:srgbClr val="0070c0"/>
                </a:solidFill>
                <a:latin typeface="Calibri"/>
              </a:rPr>
              <a:t>predictive or adaptive </a:t>
            </a:r>
            <a:r>
              <a:rPr b="0" lang="en-US" sz="4200" spc="-1" strike="noStrike">
                <a:solidFill>
                  <a:srgbClr val="000000"/>
                </a:solidFill>
                <a:latin typeface="Calibri"/>
              </a:rPr>
              <a:t>manner, thereby performing smart actions.     ( Wiki )</a:t>
            </a:r>
            <a:endParaRPr b="0" lang="en-US" sz="4200" spc="-1" strike="noStrike">
              <a:solidFill>
                <a:srgbClr val="000000"/>
              </a:solidFill>
              <a:latin typeface="Arial"/>
            </a:endParaRPr>
          </a:p>
          <a:p>
            <a:pPr indent="0" algn="just" defTabSz="914400">
              <a:lnSpc>
                <a:spcPct val="100000"/>
              </a:lnSpc>
              <a:buNone/>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p:nvPr>
        </p:nvSpPr>
        <p:spPr>
          <a:xfrm>
            <a:off x="285840" y="285840"/>
            <a:ext cx="8713440" cy="6284880"/>
          </a:xfrm>
          <a:prstGeom prst="rect">
            <a:avLst/>
          </a:prstGeom>
          <a:noFill/>
          <a:ln w="0">
            <a:noFill/>
          </a:ln>
        </p:spPr>
        <p:txBody>
          <a:bodyPr lIns="0" rIns="0" tIns="0" bIns="0" anchor="t">
            <a:normAutofit fontScale="75000"/>
          </a:bodyPr>
          <a:p>
            <a:pPr indent="0" defTabSz="914400">
              <a:lnSpc>
                <a:spcPct val="100000"/>
              </a:lnSpc>
              <a:buNone/>
              <a:tabLst>
                <a:tab algn="l" pos="0"/>
              </a:tabLst>
            </a:pPr>
            <a:r>
              <a:rPr b="0" lang="en-US" sz="4500" spc="-1" strike="noStrike">
                <a:solidFill>
                  <a:srgbClr val="0070c0"/>
                </a:solidFill>
                <a:latin typeface="Calibri"/>
              </a:rPr>
              <a:t>Smart systems </a:t>
            </a:r>
            <a:r>
              <a:rPr b="0" lang="en-US" sz="4500" spc="-1" strike="noStrike">
                <a:solidFill>
                  <a:srgbClr val="000000"/>
                </a:solidFill>
                <a:latin typeface="Calibri"/>
              </a:rPr>
              <a:t>typically consist of diverse Components:</a:t>
            </a:r>
            <a:endParaRPr b="0" lang="en-US" sz="4500" spc="-1" strike="noStrike">
              <a:solidFill>
                <a:srgbClr val="000000"/>
              </a:solidFill>
              <a:latin typeface="Arial"/>
            </a:endParaRPr>
          </a:p>
          <a:p>
            <a:pPr marL="432000" indent="-324000" defTabSz="914400">
              <a:lnSpc>
                <a:spcPct val="100000"/>
              </a:lnSpc>
              <a:buClr>
                <a:srgbClr val="00b050"/>
              </a:buClr>
              <a:buFont typeface="Arial"/>
              <a:buChar char="•"/>
              <a:tabLst>
                <a:tab algn="l" pos="0"/>
              </a:tabLst>
            </a:pPr>
            <a:r>
              <a:rPr b="0" lang="en-US" sz="4500" spc="-1" strike="noStrike">
                <a:solidFill>
                  <a:srgbClr val="00b050"/>
                </a:solidFill>
                <a:latin typeface="Calibri"/>
              </a:rPr>
              <a:t>Sensors</a:t>
            </a:r>
            <a:r>
              <a:rPr b="0" lang="en-US" sz="4500" spc="-1" strike="noStrike">
                <a:solidFill>
                  <a:srgbClr val="000000"/>
                </a:solidFill>
                <a:latin typeface="Calibri"/>
              </a:rPr>
              <a:t> for signal acquisition</a:t>
            </a:r>
            <a:endParaRPr b="0" lang="en-US" sz="4500" spc="-1" strike="noStrike">
              <a:solidFill>
                <a:srgbClr val="000000"/>
              </a:solidFill>
              <a:latin typeface="Arial"/>
            </a:endParaRPr>
          </a:p>
          <a:p>
            <a:pPr marL="432000" indent="-324000" defTabSz="914400">
              <a:lnSpc>
                <a:spcPct val="100000"/>
              </a:lnSpc>
              <a:buClr>
                <a:srgbClr val="000000"/>
              </a:buClr>
              <a:buFont typeface="Arial"/>
              <a:buChar char="•"/>
              <a:tabLst>
                <a:tab algn="l" pos="0"/>
              </a:tabLst>
            </a:pPr>
            <a:r>
              <a:rPr b="0" lang="en-US" sz="4500" spc="-1" strike="noStrike">
                <a:solidFill>
                  <a:srgbClr val="000000"/>
                </a:solidFill>
                <a:latin typeface="Calibri"/>
              </a:rPr>
              <a:t>Elements </a:t>
            </a:r>
            <a:r>
              <a:rPr b="0" lang="en-US" sz="4500" spc="-1" strike="noStrike">
                <a:solidFill>
                  <a:srgbClr val="00b050"/>
                </a:solidFill>
                <a:latin typeface="Calibri"/>
              </a:rPr>
              <a:t>transmitting</a:t>
            </a:r>
            <a:r>
              <a:rPr b="0" lang="en-US" sz="4500" spc="-1" strike="noStrike">
                <a:solidFill>
                  <a:srgbClr val="000000"/>
                </a:solidFill>
                <a:latin typeface="Calibri"/>
              </a:rPr>
              <a:t> the information to the command-and-control unit</a:t>
            </a:r>
            <a:endParaRPr b="0" lang="en-US" sz="4500" spc="-1" strike="noStrike">
              <a:solidFill>
                <a:srgbClr val="000000"/>
              </a:solidFill>
              <a:latin typeface="Arial"/>
            </a:endParaRPr>
          </a:p>
          <a:p>
            <a:pPr marL="432000" indent="-324000" defTabSz="914400">
              <a:lnSpc>
                <a:spcPct val="100000"/>
              </a:lnSpc>
              <a:buClr>
                <a:srgbClr val="00b050"/>
              </a:buClr>
              <a:buFont typeface="Arial"/>
              <a:buChar char="•"/>
              <a:tabLst>
                <a:tab algn="l" pos="0"/>
              </a:tabLst>
            </a:pPr>
            <a:r>
              <a:rPr b="0" lang="en-US" sz="4500" spc="-1" strike="noStrike">
                <a:solidFill>
                  <a:srgbClr val="00b050"/>
                </a:solidFill>
                <a:latin typeface="Calibri"/>
              </a:rPr>
              <a:t>Command-and-control units </a:t>
            </a:r>
            <a:r>
              <a:rPr b="0" lang="en-US" sz="4500" spc="-1" strike="noStrike">
                <a:solidFill>
                  <a:srgbClr val="000000"/>
                </a:solidFill>
                <a:latin typeface="Calibri"/>
              </a:rPr>
              <a:t>that take decisions and give instructions based on the available information</a:t>
            </a:r>
            <a:endParaRPr b="0" lang="en-US" sz="4500" spc="-1" strike="noStrike">
              <a:solidFill>
                <a:srgbClr val="000000"/>
              </a:solidFill>
              <a:latin typeface="Arial"/>
            </a:endParaRPr>
          </a:p>
          <a:p>
            <a:pPr marL="432000" indent="-324000" defTabSz="914400">
              <a:lnSpc>
                <a:spcPct val="100000"/>
              </a:lnSpc>
              <a:buClr>
                <a:srgbClr val="000000"/>
              </a:buClr>
              <a:buFont typeface="Arial"/>
              <a:buChar char="•"/>
              <a:tabLst>
                <a:tab algn="l" pos="0"/>
              </a:tabLst>
            </a:pPr>
            <a:r>
              <a:rPr b="0" lang="en-US" sz="4500" spc="-1" strike="noStrike">
                <a:solidFill>
                  <a:srgbClr val="000000"/>
                </a:solidFill>
                <a:latin typeface="Calibri"/>
              </a:rPr>
              <a:t>Components </a:t>
            </a:r>
            <a:r>
              <a:rPr b="0" lang="en-US" sz="4500" spc="-1" strike="noStrike">
                <a:solidFill>
                  <a:srgbClr val="00b050"/>
                </a:solidFill>
                <a:latin typeface="Calibri"/>
              </a:rPr>
              <a:t>transmitting</a:t>
            </a:r>
            <a:r>
              <a:rPr b="0" lang="en-US" sz="4500" spc="-1" strike="noStrike">
                <a:solidFill>
                  <a:srgbClr val="000000"/>
                </a:solidFill>
                <a:latin typeface="Calibri"/>
              </a:rPr>
              <a:t> decisions and instructions</a:t>
            </a:r>
            <a:endParaRPr b="0" lang="en-US" sz="4500" spc="-1" strike="noStrike">
              <a:solidFill>
                <a:srgbClr val="000000"/>
              </a:solidFill>
              <a:latin typeface="Arial"/>
            </a:endParaRPr>
          </a:p>
          <a:p>
            <a:pPr marL="432000" indent="-324000" defTabSz="914400">
              <a:lnSpc>
                <a:spcPct val="100000"/>
              </a:lnSpc>
              <a:buClr>
                <a:srgbClr val="00b050"/>
              </a:buClr>
              <a:buFont typeface="Arial"/>
              <a:buChar char="•"/>
              <a:tabLst>
                <a:tab algn="l" pos="0"/>
              </a:tabLst>
            </a:pPr>
            <a:r>
              <a:rPr b="0" lang="en-US" sz="4500" spc="-1" strike="noStrike">
                <a:solidFill>
                  <a:srgbClr val="00b050"/>
                </a:solidFill>
                <a:latin typeface="Calibri"/>
              </a:rPr>
              <a:t>Actuators</a:t>
            </a:r>
            <a:r>
              <a:rPr b="0" lang="en-US" sz="4500" spc="-1" strike="noStrike">
                <a:solidFill>
                  <a:srgbClr val="000000"/>
                </a:solidFill>
                <a:latin typeface="Calibri"/>
              </a:rPr>
              <a:t> that perform or trigger the required action</a:t>
            </a:r>
            <a:endParaRPr b="0" lang="en-US" sz="4500" spc="-1" strike="noStrike">
              <a:solidFill>
                <a:srgbClr val="000000"/>
              </a:solidFill>
              <a:latin typeface="Arial"/>
            </a:endParaRPr>
          </a:p>
          <a:p>
            <a:pPr indent="0" defTabSz="914400">
              <a:lnSpc>
                <a:spcPct val="100000"/>
              </a:lnSpc>
              <a:buNone/>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p:nvPr>
        </p:nvSpPr>
        <p:spPr>
          <a:xfrm>
            <a:off x="457200" y="857160"/>
            <a:ext cx="8227800" cy="5141880"/>
          </a:xfrm>
          <a:prstGeom prst="rect">
            <a:avLst/>
          </a:prstGeom>
          <a:noFill/>
          <a:ln w="0">
            <a:noFill/>
          </a:ln>
        </p:spPr>
        <p:txBody>
          <a:bodyPr lIns="0" rIns="0" tIns="0" bIns="0" anchor="t">
            <a:noAutofit/>
          </a:bodyPr>
          <a:p>
            <a:pPr indent="0" algn="just" defTabSz="914400">
              <a:lnSpc>
                <a:spcPct val="100000"/>
              </a:lnSpc>
              <a:buNone/>
              <a:tabLst>
                <a:tab algn="l" pos="0"/>
              </a:tabLst>
            </a:pPr>
            <a:r>
              <a:rPr b="0" lang="en-US" sz="4200" spc="-1" strike="noStrike">
                <a:solidFill>
                  <a:srgbClr val="000000"/>
                </a:solidFill>
                <a:latin typeface="Calibri"/>
              </a:rPr>
              <a:t>Current generation smart systems: combine “</a:t>
            </a:r>
            <a:r>
              <a:rPr b="0" lang="en-US" sz="4200" spc="-1" strike="noStrike">
                <a:solidFill>
                  <a:srgbClr val="00b050"/>
                </a:solidFill>
                <a:latin typeface="Calibri"/>
              </a:rPr>
              <a:t>technical intelligence</a:t>
            </a:r>
            <a:r>
              <a:rPr b="0" lang="en-US" sz="4200" spc="-1" strike="noStrike">
                <a:solidFill>
                  <a:srgbClr val="000000"/>
                </a:solidFill>
                <a:latin typeface="Calibri"/>
              </a:rPr>
              <a:t>” and “</a:t>
            </a:r>
            <a:r>
              <a:rPr b="0" lang="en-US" sz="4200" spc="-1" strike="noStrike">
                <a:solidFill>
                  <a:srgbClr val="0070c0"/>
                </a:solidFill>
                <a:latin typeface="Calibri"/>
              </a:rPr>
              <a:t>cognitive functions</a:t>
            </a:r>
            <a:r>
              <a:rPr b="0" lang="en-US" sz="4200" spc="-1" strike="noStrike">
                <a:solidFill>
                  <a:srgbClr val="000000"/>
                </a:solidFill>
                <a:latin typeface="Calibri"/>
              </a:rPr>
              <a:t>” so that they can provide an interface between the virtual and the physical world</a:t>
            </a:r>
            <a:endParaRPr b="0" lang="en-US" sz="4200" spc="-1" strike="noStrike">
              <a:solidFill>
                <a:srgbClr val="000000"/>
              </a:solidFill>
              <a:latin typeface="Arial"/>
            </a:endParaRPr>
          </a:p>
          <a:p>
            <a:pPr indent="0" defTabSz="914400">
              <a:lnSpc>
                <a:spcPct val="100000"/>
              </a:lnSpc>
              <a:buNone/>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p:nvPr>
        </p:nvSpPr>
        <p:spPr>
          <a:xfrm>
            <a:off x="539640" y="1844640"/>
            <a:ext cx="8227800" cy="2877840"/>
          </a:xfrm>
          <a:prstGeom prst="rect">
            <a:avLst/>
          </a:prstGeom>
          <a:noFill/>
          <a:ln w="0">
            <a:noFill/>
          </a:ln>
        </p:spPr>
        <p:txBody>
          <a:bodyPr lIns="0" rIns="0" tIns="0" bIns="0" anchor="t">
            <a:noAutofit/>
          </a:bodyPr>
          <a:p>
            <a:pPr indent="0" defTabSz="914400">
              <a:lnSpc>
                <a:spcPct val="100000"/>
              </a:lnSpc>
              <a:buNone/>
              <a:tabLst>
                <a:tab algn="l" pos="0"/>
              </a:tabLst>
            </a:pPr>
            <a:r>
              <a:rPr b="0" lang="en-US" sz="4400" spc="-1" strike="noStrike">
                <a:solidFill>
                  <a:srgbClr val="000000"/>
                </a:solidFill>
                <a:latin typeface="Times New Roman"/>
              </a:rPr>
              <a:t>Smart Systems and IoT are driven by a Combination of Sensors &amp; Actuators , Connectivity, People and Processes</a:t>
            </a:r>
            <a:endParaRPr b="0" lang="en-US" sz="4400" spc="-1" strike="noStrike">
              <a:solidFill>
                <a:srgbClr val="000000"/>
              </a:solidFill>
              <a:latin typeface="Arial"/>
            </a:endParaRPr>
          </a:p>
        </p:txBody>
      </p:sp>
      <p:sp>
        <p:nvSpPr>
          <p:cNvPr id="228" name="PlaceHolder 2"/>
          <p:cNvSpPr>
            <a:spLocks noGrp="1"/>
          </p:cNvSpPr>
          <p:nvPr>
            <p:ph type="sldNum" idx="52"/>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3ACEA45F-BD3C-45F2-9BB1-8D5DB47D7DB9}"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9" name="Picture 2" descr="https://bridgera.com/wp-content/uploads/2017/06/sensor_actuator_graphicssec1_pg16.jpg"/>
          <p:cNvPicPr/>
          <p:nvPr/>
        </p:nvPicPr>
        <p:blipFill>
          <a:blip r:embed="rId1"/>
          <a:stretch/>
        </p:blipFill>
        <p:spPr>
          <a:xfrm>
            <a:off x="0" y="304920"/>
            <a:ext cx="9142200" cy="4493880"/>
          </a:xfrm>
          <a:prstGeom prst="rect">
            <a:avLst/>
          </a:prstGeom>
          <a:ln w="9360">
            <a:noFill/>
          </a:ln>
        </p:spPr>
      </p:pic>
      <p:sp>
        <p:nvSpPr>
          <p:cNvPr id="230" name="PlaceHolder 1"/>
          <p:cNvSpPr>
            <a:spLocks noGrp="1"/>
          </p:cNvSpPr>
          <p:nvPr>
            <p:ph type="sldNum" idx="53"/>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709B0FA4-FE08-4DA8-976A-72C5CE63F15D}"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428760" y="214200"/>
            <a:ext cx="8227800" cy="915840"/>
          </a:xfrm>
          <a:prstGeom prst="rect">
            <a:avLst/>
          </a:prstGeom>
          <a:noFill/>
          <a:ln w="0">
            <a:noFill/>
          </a:ln>
        </p:spPr>
        <p:txBody>
          <a:bodyPr lIns="0" rIns="0" tIns="0" bIns="0" anchor="ctr">
            <a:noAutofit/>
          </a:bodyPr>
          <a:p>
            <a:pPr indent="0">
              <a:lnSpc>
                <a:spcPct val="100000"/>
              </a:lnSpc>
              <a:buNone/>
              <a:tabLst>
                <a:tab algn="l" pos="0"/>
              </a:tabLst>
            </a:pPr>
            <a:r>
              <a:rPr b="0" lang="en-US" sz="1800" spc="-1" strike="noStrike">
                <a:solidFill>
                  <a:srgbClr val="000000"/>
                </a:solidFill>
                <a:latin typeface="Calibri"/>
              </a:rPr>
              <a:t>M2M vs IoT</a:t>
            </a:r>
            <a:endParaRPr b="0" lang="en-US" sz="1800" spc="-1" strike="noStrike">
              <a:solidFill>
                <a:srgbClr val="000000"/>
              </a:solidFill>
              <a:latin typeface="Arial"/>
            </a:endParaRPr>
          </a:p>
        </p:txBody>
      </p:sp>
      <p:pic>
        <p:nvPicPr>
          <p:cNvPr id="232" name="Picture 3" descr=""/>
          <p:cNvPicPr/>
          <p:nvPr/>
        </p:nvPicPr>
        <p:blipFill>
          <a:blip r:embed="rId1"/>
          <a:stretch/>
        </p:blipFill>
        <p:spPr>
          <a:xfrm>
            <a:off x="214200" y="2286000"/>
            <a:ext cx="4363920" cy="4570200"/>
          </a:xfrm>
          <a:prstGeom prst="rect">
            <a:avLst/>
          </a:prstGeom>
          <a:ln w="0">
            <a:noFill/>
          </a:ln>
        </p:spPr>
      </p:pic>
      <p:pic>
        <p:nvPicPr>
          <p:cNvPr id="233" name="Picture 4" descr=""/>
          <p:cNvPicPr/>
          <p:nvPr/>
        </p:nvPicPr>
        <p:blipFill>
          <a:blip r:embed="rId2"/>
          <a:stretch/>
        </p:blipFill>
        <p:spPr>
          <a:xfrm>
            <a:off x="4619520" y="2571840"/>
            <a:ext cx="4522680" cy="4070160"/>
          </a:xfrm>
          <a:prstGeom prst="rect">
            <a:avLst/>
          </a:prstGeom>
          <a:ln w="9360">
            <a:noFill/>
          </a:ln>
        </p:spPr>
      </p:pic>
      <p:sp>
        <p:nvSpPr>
          <p:cNvPr id="234" name="TextBox 6"/>
          <p:cNvSpPr/>
          <p:nvPr/>
        </p:nvSpPr>
        <p:spPr>
          <a:xfrm>
            <a:off x="1071720" y="1714680"/>
            <a:ext cx="1141200" cy="578160"/>
          </a:xfrm>
          <a:prstGeom prst="rect">
            <a:avLst/>
          </a:prstGeom>
          <a:noFill/>
          <a:ln w="9360">
            <a:noFill/>
          </a:ln>
        </p:spPr>
        <p:style>
          <a:lnRef idx="0"/>
          <a:fillRef idx="0"/>
          <a:effectRef idx="0"/>
          <a:fontRef idx="minor"/>
        </p:style>
        <p:txBody>
          <a:bodyPr lIns="90000" rIns="90000" tIns="45000" bIns="45000" anchor="t">
            <a:spAutoFit/>
          </a:bodyPr>
          <a:p>
            <a:pPr defTabSz="914400">
              <a:lnSpc>
                <a:spcPct val="100000"/>
              </a:lnSpc>
            </a:pPr>
            <a:r>
              <a:rPr b="0" lang="en-US" sz="3200" spc="-1" strike="noStrike">
                <a:solidFill>
                  <a:schemeClr val="dk1"/>
                </a:solidFill>
                <a:latin typeface="Calibri"/>
              </a:rPr>
              <a:t>M2M</a:t>
            </a:r>
            <a:endParaRPr b="0" lang="en-US" sz="3200" spc="-1" strike="noStrike">
              <a:solidFill>
                <a:srgbClr val="000000"/>
              </a:solidFill>
              <a:latin typeface="Arial"/>
            </a:endParaRPr>
          </a:p>
        </p:txBody>
      </p:sp>
      <p:sp>
        <p:nvSpPr>
          <p:cNvPr id="235" name="TextBox 7"/>
          <p:cNvSpPr/>
          <p:nvPr/>
        </p:nvSpPr>
        <p:spPr>
          <a:xfrm>
            <a:off x="5572080" y="1785960"/>
            <a:ext cx="1141200" cy="578160"/>
          </a:xfrm>
          <a:prstGeom prst="rect">
            <a:avLst/>
          </a:prstGeom>
          <a:noFill/>
          <a:ln w="9360">
            <a:noFill/>
          </a:ln>
        </p:spPr>
        <p:style>
          <a:lnRef idx="0"/>
          <a:fillRef idx="0"/>
          <a:effectRef idx="0"/>
          <a:fontRef idx="minor"/>
        </p:style>
        <p:txBody>
          <a:bodyPr lIns="90000" rIns="90000" tIns="45000" bIns="45000" anchor="t">
            <a:spAutoFit/>
          </a:bodyPr>
          <a:p>
            <a:pPr defTabSz="914400">
              <a:lnSpc>
                <a:spcPct val="100000"/>
              </a:lnSpc>
            </a:pPr>
            <a:r>
              <a:rPr b="0" lang="en-US" sz="3200" spc="-1" strike="noStrike">
                <a:solidFill>
                  <a:schemeClr val="dk1"/>
                </a:solidFill>
                <a:latin typeface="Calibri"/>
              </a:rPr>
              <a:t>IoT</a:t>
            </a:r>
            <a:endParaRPr b="0" lang="en-US" sz="3200" spc="-1" strike="noStrike">
              <a:solidFill>
                <a:srgbClr val="000000"/>
              </a:solidFill>
              <a:latin typeface="Arial"/>
            </a:endParaRPr>
          </a:p>
        </p:txBody>
      </p:sp>
      <p:cxnSp>
        <p:nvCxnSpPr>
          <p:cNvPr id="236" name="Straight Connector 9"/>
          <p:cNvCxnSpPr/>
          <p:nvPr/>
        </p:nvCxnSpPr>
        <p:spPr>
          <a:xfrm>
            <a:off x="4429080" y="1928520"/>
            <a:ext cx="73080" cy="4931280"/>
          </a:xfrm>
          <a:prstGeom prst="straightConnector1">
            <a:avLst/>
          </a:prstGeom>
          <a:ln w="0">
            <a:solidFill>
              <a:srgbClr val="000000"/>
            </a:solidFill>
          </a:ln>
        </p:spPr>
      </p:cxnSp>
      <p:sp>
        <p:nvSpPr>
          <p:cNvPr id="237" name="Rectangle 8"/>
          <p:cNvSpPr/>
          <p:nvPr/>
        </p:nvSpPr>
        <p:spPr>
          <a:xfrm>
            <a:off x="214200" y="1000080"/>
            <a:ext cx="8928000" cy="1370520"/>
          </a:xfrm>
          <a:prstGeom prst="rect">
            <a:avLst/>
          </a:prstGeom>
          <a:noFill/>
          <a:ln w="9360">
            <a:noFill/>
          </a:ln>
        </p:spPr>
        <p:style>
          <a:lnRef idx="0"/>
          <a:fillRef idx="0"/>
          <a:effectRef idx="0"/>
          <a:fontRef idx="minor"/>
        </p:style>
        <p:txBody>
          <a:bodyPr lIns="90000" rIns="90000" tIns="45000" bIns="45000" anchor="t">
            <a:spAutoFit/>
          </a:bodyPr>
          <a:p>
            <a:pPr defTabSz="914400">
              <a:lnSpc>
                <a:spcPct val="100000"/>
              </a:lnSpc>
            </a:pPr>
            <a:r>
              <a:rPr b="1" lang="en-US" sz="2400" spc="-1" strike="noStrike">
                <a:solidFill>
                  <a:schemeClr val="dk1"/>
                </a:solidFill>
                <a:latin typeface="Calibri"/>
              </a:rPr>
              <a:t>Def:  </a:t>
            </a:r>
            <a:r>
              <a:rPr b="1" lang="en-US" sz="2400" spc="-1" strike="noStrike">
                <a:solidFill>
                  <a:srgbClr val="0070c0"/>
                </a:solidFill>
                <a:latin typeface="Calibri"/>
              </a:rPr>
              <a:t>M2M is communicating among machines to manipulate content/data</a:t>
            </a:r>
            <a:endParaRPr b="0" lang="en-US" sz="24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a:p>
            <a:pPr defTabSz="914400">
              <a:lnSpc>
                <a:spcPct val="100000"/>
              </a:lnSpc>
            </a:pPr>
            <a:endParaRPr b="0" lang="en-US" sz="1800" spc="-1" strike="noStrike">
              <a:solidFill>
                <a:srgbClr val="000000"/>
              </a:solidFill>
              <a:latin typeface="Arial"/>
            </a:endParaRPr>
          </a:p>
        </p:txBody>
      </p:sp>
      <p:sp>
        <p:nvSpPr>
          <p:cNvPr id="238" name="PlaceHolder 2"/>
          <p:cNvSpPr>
            <a:spLocks noGrp="1"/>
          </p:cNvSpPr>
          <p:nvPr>
            <p:ph type="sldNum" idx="54"/>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AFC67087-9E6E-46ED-849C-6A1A195AB7F9}"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304920" y="304920"/>
            <a:ext cx="8227800" cy="2665080"/>
          </a:xfrm>
          <a:prstGeom prst="rect">
            <a:avLst/>
          </a:prstGeom>
          <a:noFill/>
          <a:ln w="0">
            <a:noFill/>
          </a:ln>
        </p:spPr>
        <p:txBody>
          <a:bodyPr lIns="0" rIns="0" tIns="0" bIns="0" anchor="ctr">
            <a:noAutofit/>
          </a:bodyPr>
          <a:p>
            <a:pPr indent="0">
              <a:lnSpc>
                <a:spcPct val="100000"/>
              </a:lnSpc>
              <a:buNone/>
              <a:tabLst>
                <a:tab algn="l" pos="0"/>
              </a:tabLst>
            </a:pPr>
            <a:r>
              <a:rPr b="0" lang="en-US" sz="1800" spc="-1" strike="noStrike">
                <a:solidFill>
                  <a:srgbClr val="000000"/>
                </a:solidFill>
                <a:latin typeface="Calibri"/>
              </a:rPr>
              <a:t>2 C’s for M2M</a:t>
            </a:r>
            <a:br>
              <a:rPr sz="1800"/>
            </a:br>
            <a:r>
              <a:rPr b="0" lang="en-US" sz="1800" spc="-1" strike="noStrike">
                <a:solidFill>
                  <a:srgbClr val="ff0000"/>
                </a:solidFill>
                <a:latin typeface="Calibri"/>
              </a:rPr>
              <a:t>Content</a:t>
            </a:r>
            <a:br>
              <a:rPr sz="1800"/>
            </a:br>
            <a:r>
              <a:rPr b="0" lang="en-US" sz="1800" spc="-1" strike="noStrike">
                <a:solidFill>
                  <a:srgbClr val="ff0000"/>
                </a:solidFill>
                <a:latin typeface="Calibri"/>
              </a:rPr>
              <a:t>Connectivity</a:t>
            </a:r>
            <a:endParaRPr b="0" lang="en-US" sz="1800" spc="-1" strike="noStrike">
              <a:solidFill>
                <a:srgbClr val="000000"/>
              </a:solidFill>
              <a:latin typeface="Arial"/>
            </a:endParaRPr>
          </a:p>
        </p:txBody>
      </p:sp>
      <p:sp>
        <p:nvSpPr>
          <p:cNvPr id="240" name="PlaceHolder 2"/>
          <p:cNvSpPr>
            <a:spLocks noGrp="1"/>
          </p:cNvSpPr>
          <p:nvPr>
            <p:ph type="dt" idx="55"/>
          </p:nvPr>
        </p:nvSpPr>
        <p:spPr>
          <a:xfrm>
            <a:off x="457200" y="6356520"/>
            <a:ext cx="2131560" cy="362880"/>
          </a:xfrm>
          <a:prstGeom prst="rect">
            <a:avLst/>
          </a:prstGeom>
          <a:noFill/>
          <a:ln w="0">
            <a:noFill/>
          </a:ln>
        </p:spPr>
        <p:txBody>
          <a:bodyPr lIns="91440" rIns="91440" tIns="45720" bIns="45720" anchor="ctr">
            <a:noAutofit/>
          </a:bodyPr>
          <a:lstStyle>
            <a:lvl1pPr indent="0" defTabSz="457200">
              <a:lnSpc>
                <a:spcPct val="100000"/>
              </a:lnSpc>
              <a:buNone/>
              <a:tabLst>
                <a:tab algn="l" pos="0"/>
              </a:tabLst>
              <a:defRPr b="0" lang="en-US" sz="1200" spc="-1" strike="noStrike">
                <a:solidFill>
                  <a:schemeClr val="dk1">
                    <a:tint val="75000"/>
                  </a:schemeClr>
                </a:solidFill>
                <a:latin typeface="Calibri"/>
              </a:defRPr>
            </a:lvl1pPr>
          </a:lstStyle>
          <a:p>
            <a:pPr indent="0" defTabSz="457200">
              <a:lnSpc>
                <a:spcPct val="100000"/>
              </a:lnSpc>
              <a:buNone/>
              <a:tabLst>
                <a:tab algn="l" pos="0"/>
              </a:tabLst>
            </a:pPr>
            <a:fld id="{EC381F43-E3CC-4A56-BBB3-E13A12D3039F}" type="datetime1">
              <a:rPr b="0" lang="en-US" sz="1200" spc="-1" strike="noStrike">
                <a:solidFill>
                  <a:schemeClr val="dk1">
                    <a:tint val="75000"/>
                  </a:schemeClr>
                </a:solidFill>
                <a:latin typeface="Calibri"/>
              </a:rPr>
              <a:t>10/28/2024</a:t>
            </a:fld>
            <a:endParaRPr b="0" lang="en-US" sz="1200" spc="-1" strike="noStrike">
              <a:solidFill>
                <a:srgbClr val="000000"/>
              </a:solidFill>
              <a:latin typeface="Times New Roman"/>
            </a:endParaRPr>
          </a:p>
        </p:txBody>
      </p:sp>
      <p:sp>
        <p:nvSpPr>
          <p:cNvPr id="241" name="PlaceHolder 3"/>
          <p:cNvSpPr>
            <a:spLocks noGrp="1"/>
          </p:cNvSpPr>
          <p:nvPr>
            <p:ph type="sldNum" idx="56"/>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84540275-2FDD-45B6-9A0B-16FCC2372752}"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242" name="Title 1"/>
          <p:cNvSpPr/>
          <p:nvPr/>
        </p:nvSpPr>
        <p:spPr>
          <a:xfrm>
            <a:off x="457200" y="2819520"/>
            <a:ext cx="8227800" cy="3503520"/>
          </a:xfrm>
          <a:prstGeom prst="rect">
            <a:avLst/>
          </a:prstGeom>
          <a:noFill/>
          <a:ln w="9360">
            <a:noFill/>
          </a:ln>
        </p:spPr>
        <p:style>
          <a:lnRef idx="0"/>
          <a:fillRef idx="0"/>
          <a:effectRef idx="0"/>
          <a:fontRef idx="minor"/>
        </p:style>
        <p:txBody>
          <a:bodyPr lIns="90000" rIns="90000" tIns="45000" bIns="45000" anchor="ctr">
            <a:noAutofit/>
          </a:bodyPr>
          <a:p>
            <a:pPr algn="ctr" defTabSz="914400">
              <a:lnSpc>
                <a:spcPct val="100000"/>
              </a:lnSpc>
            </a:pPr>
            <a:r>
              <a:rPr b="0" lang="en-US" sz="4400" spc="-1" strike="noStrike">
                <a:solidFill>
                  <a:schemeClr val="dk1"/>
                </a:solidFill>
                <a:latin typeface="Calibri"/>
              </a:rPr>
              <a:t>You need additional </a:t>
            </a:r>
            <a:r>
              <a:rPr b="0" lang="en-US" sz="4400" spc="-1" strike="noStrike">
                <a:solidFill>
                  <a:srgbClr val="00b0f0"/>
                </a:solidFill>
                <a:latin typeface="Calibri"/>
              </a:rPr>
              <a:t>4C</a:t>
            </a:r>
            <a:r>
              <a:rPr b="0" lang="en-US" sz="4400" spc="-1" strike="noStrike">
                <a:solidFill>
                  <a:schemeClr val="dk1"/>
                </a:solidFill>
                <a:latin typeface="Calibri"/>
              </a:rPr>
              <a:t>’s for </a:t>
            </a:r>
            <a:r>
              <a:rPr b="0" lang="en-US" sz="4400" spc="-1" strike="noStrike">
                <a:solidFill>
                  <a:srgbClr val="ff0000"/>
                </a:solidFill>
                <a:latin typeface="Calibri"/>
              </a:rPr>
              <a:t>M2M</a:t>
            </a:r>
            <a:r>
              <a:rPr b="0" lang="en-US" sz="4400" spc="-1" strike="noStrike">
                <a:solidFill>
                  <a:schemeClr val="dk1"/>
                </a:solidFill>
                <a:latin typeface="Calibri"/>
              </a:rPr>
              <a:t> to qualify as an IoT.</a:t>
            </a:r>
            <a:endParaRPr b="0" lang="en-US" sz="4400" spc="-1" strike="noStrike">
              <a:solidFill>
                <a:srgbClr val="000000"/>
              </a:solidFill>
              <a:latin typeface="Arial"/>
            </a:endParaRPr>
          </a:p>
          <a:p>
            <a:pPr algn="ctr" defTabSz="914400">
              <a:lnSpc>
                <a:spcPct val="100000"/>
              </a:lnSpc>
            </a:pP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3" name="Picture 5" descr="https://3.bp.blogspot.com/-v-iiPmVEqpU/WBTlSQ_McdI/AAAAAAAAH4s/Gebhlfp3rTY0w351fSaNnfIv4HnEW99XACLcB/s640/M2MEvolution2IoT.png"/>
          <p:cNvPicPr/>
          <p:nvPr/>
        </p:nvPicPr>
        <p:blipFill>
          <a:blip r:embed="rId1"/>
          <a:stretch/>
        </p:blipFill>
        <p:spPr>
          <a:xfrm>
            <a:off x="228600" y="228600"/>
            <a:ext cx="8685000" cy="6627600"/>
          </a:xfrm>
          <a:prstGeom prst="rect">
            <a:avLst/>
          </a:prstGeom>
          <a:ln w="9360">
            <a:noFill/>
          </a:ln>
        </p:spPr>
      </p:pic>
      <p:sp>
        <p:nvSpPr>
          <p:cNvPr id="244" name="PlaceHolder 1"/>
          <p:cNvSpPr>
            <a:spLocks noGrp="1"/>
          </p:cNvSpPr>
          <p:nvPr>
            <p:ph type="sldNum" idx="57"/>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412D9BF0-3DDB-4F8B-B7EB-87FCCD686B8C}"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457200" y="274680"/>
            <a:ext cx="8227440" cy="11408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4400" spc="-1" strike="noStrike">
                <a:solidFill>
                  <a:schemeClr val="dk1"/>
                </a:solidFill>
                <a:latin typeface="Calibri"/>
              </a:rPr>
              <a:t>Types of Embedded Systems</a:t>
            </a:r>
            <a:endParaRPr b="0" lang="en-US" sz="4400" spc="-1" strike="noStrike">
              <a:solidFill>
                <a:srgbClr val="000000"/>
              </a:solidFill>
              <a:latin typeface="Arial"/>
            </a:endParaRPr>
          </a:p>
        </p:txBody>
      </p:sp>
      <p:sp>
        <p:nvSpPr>
          <p:cNvPr id="170" name="PlaceHolder 2"/>
          <p:cNvSpPr>
            <a:spLocks noGrp="1"/>
          </p:cNvSpPr>
          <p:nvPr>
            <p:ph/>
          </p:nvPr>
        </p:nvSpPr>
        <p:spPr>
          <a:xfrm>
            <a:off x="457200" y="1600200"/>
            <a:ext cx="8227440" cy="4523760"/>
          </a:xfrm>
          <a:prstGeom prst="rect">
            <a:avLst/>
          </a:prstGeom>
          <a:noFill/>
          <a:ln w="0">
            <a:noFill/>
          </a:ln>
        </p:spPr>
        <p:txBody>
          <a:bodyPr lIns="91440" rIns="91440" tIns="45720" bIns="45720" anchor="t">
            <a:noAutofit/>
          </a:bodyPr>
          <a:p>
            <a:pPr marL="343080" indent="-343080" defTabSz="457200">
              <a:lnSpc>
                <a:spcPct val="100000"/>
              </a:lnSpc>
              <a:spcBef>
                <a:spcPts val="641"/>
              </a:spcBef>
              <a:buClr>
                <a:srgbClr val="000000"/>
              </a:buClr>
              <a:buFont typeface="Arial"/>
              <a:buChar char="•"/>
            </a:pPr>
            <a:r>
              <a:rPr b="0" lang="en-US" sz="2800" spc="-1" strike="noStrike">
                <a:solidFill>
                  <a:schemeClr val="dk1"/>
                </a:solidFill>
                <a:latin typeface="Calibri"/>
              </a:rPr>
              <a:t>Based on Performance:</a:t>
            </a:r>
            <a:endParaRPr b="0" lang="en-US" sz="28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2800" spc="-1" strike="noStrike">
                <a:solidFill>
                  <a:schemeClr val="dk1"/>
                </a:solidFill>
                <a:latin typeface="Calibri"/>
              </a:rPr>
              <a:t>• </a:t>
            </a:r>
            <a:r>
              <a:rPr b="0" lang="en-US" sz="2800" spc="-1" strike="noStrike">
                <a:solidFill>
                  <a:schemeClr val="dk1"/>
                </a:solidFill>
                <a:latin typeface="Calibri"/>
              </a:rPr>
              <a:t>Small Scale: Simple tasks, low power, e.g., digital watches</a:t>
            </a:r>
            <a:endParaRPr b="0" lang="en-US" sz="28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2800" spc="-1" strike="noStrike">
                <a:solidFill>
                  <a:schemeClr val="dk1"/>
                </a:solidFill>
                <a:latin typeface="Calibri"/>
              </a:rPr>
              <a:t>• </a:t>
            </a:r>
            <a:r>
              <a:rPr b="0" lang="en-US" sz="2800" spc="-1" strike="noStrike">
                <a:solidFill>
                  <a:schemeClr val="dk1"/>
                </a:solidFill>
                <a:latin typeface="Calibri"/>
              </a:rPr>
              <a:t>Medium Scale: Complex applications, e.g., home appliances</a:t>
            </a:r>
            <a:endParaRPr b="0" lang="en-US" sz="28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2800" spc="-1" strike="noStrike">
                <a:solidFill>
                  <a:schemeClr val="dk1"/>
                </a:solidFill>
                <a:latin typeface="Calibri"/>
              </a:rPr>
              <a:t>• </a:t>
            </a:r>
            <a:r>
              <a:rPr b="0" lang="en-US" sz="2800" spc="-1" strike="noStrike">
                <a:solidFill>
                  <a:schemeClr val="dk1"/>
                </a:solidFill>
                <a:latin typeface="Calibri"/>
              </a:rPr>
              <a:t>Sophisticated: High-performance systems, e.g., automotive control</a:t>
            </a:r>
            <a:endParaRPr b="0" lang="en-US" sz="28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2800" spc="-1" strike="noStrike">
                <a:solidFill>
                  <a:schemeClr val="dk1"/>
                </a:solidFill>
                <a:latin typeface="Calibri"/>
              </a:rPr>
              <a:t>Based on Functional Requirements:</a:t>
            </a:r>
            <a:endParaRPr b="0" lang="en-US" sz="28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2800" spc="-1" strike="noStrike">
                <a:solidFill>
                  <a:schemeClr val="dk1"/>
                </a:solidFill>
                <a:latin typeface="Calibri"/>
              </a:rPr>
              <a:t>• </a:t>
            </a:r>
            <a:r>
              <a:rPr b="0" lang="en-US" sz="2800" spc="-1" strike="noStrike">
                <a:solidFill>
                  <a:schemeClr val="dk1"/>
                </a:solidFill>
                <a:latin typeface="Calibri"/>
              </a:rPr>
              <a:t>Real-time: Time-bound tasks, e.g., airbag systems</a:t>
            </a:r>
            <a:endParaRPr b="0" lang="en-US" sz="28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2800" spc="-1" strike="noStrike">
                <a:solidFill>
                  <a:schemeClr val="dk1"/>
                </a:solidFill>
                <a:latin typeface="Calibri"/>
              </a:rPr>
              <a:t>• </a:t>
            </a:r>
            <a:r>
              <a:rPr b="0" lang="en-US" sz="2800" spc="-1" strike="noStrike">
                <a:solidFill>
                  <a:schemeClr val="dk1"/>
                </a:solidFill>
                <a:latin typeface="Calibri"/>
              </a:rPr>
              <a:t>Stand-alone: Independent, e.g., MP3 players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PlaceHolder 1"/>
          <p:cNvSpPr>
            <a:spLocks noGrp="1"/>
          </p:cNvSpPr>
          <p:nvPr>
            <p:ph type="title"/>
          </p:nvPr>
        </p:nvSpPr>
        <p:spPr>
          <a:xfrm>
            <a:off x="428760" y="285840"/>
            <a:ext cx="8227800" cy="652320"/>
          </a:xfrm>
          <a:prstGeom prst="rect">
            <a:avLst/>
          </a:prstGeom>
          <a:noFill/>
          <a:ln w="0">
            <a:noFill/>
          </a:ln>
        </p:spPr>
        <p:txBody>
          <a:bodyPr lIns="0" rIns="0" tIns="0" bIns="0" anchor="ctr">
            <a:normAutofit/>
          </a:bodyPr>
          <a:p>
            <a:pPr indent="0">
              <a:lnSpc>
                <a:spcPct val="100000"/>
              </a:lnSpc>
              <a:buNone/>
              <a:tabLst>
                <a:tab algn="l" pos="0"/>
              </a:tabLst>
            </a:pPr>
            <a:r>
              <a:rPr b="0" lang="en-US" sz="1800" spc="-1" strike="noStrike">
                <a:solidFill>
                  <a:srgbClr val="000000"/>
                </a:solidFill>
                <a:latin typeface="Calibri"/>
              </a:rPr>
              <a:t>How to perceive and act in IoT?</a:t>
            </a:r>
            <a:endParaRPr b="0" lang="en-US" sz="1800" spc="-1" strike="noStrike">
              <a:solidFill>
                <a:srgbClr val="000000"/>
              </a:solidFill>
              <a:latin typeface="Arial"/>
            </a:endParaRPr>
          </a:p>
        </p:txBody>
      </p:sp>
      <p:pic>
        <p:nvPicPr>
          <p:cNvPr id="246" name="Picture 2" descr=""/>
          <p:cNvPicPr/>
          <p:nvPr/>
        </p:nvPicPr>
        <p:blipFill>
          <a:blip r:embed="rId1"/>
          <a:stretch/>
        </p:blipFill>
        <p:spPr>
          <a:xfrm>
            <a:off x="117360" y="1143000"/>
            <a:ext cx="8881920" cy="5276520"/>
          </a:xfrm>
          <a:prstGeom prst="rect">
            <a:avLst/>
          </a:prstGeom>
          <a:ln w="0">
            <a:noFill/>
          </a:ln>
        </p:spPr>
      </p:pic>
      <p:sp>
        <p:nvSpPr>
          <p:cNvPr id="247" name="PlaceHolder 2"/>
          <p:cNvSpPr>
            <a:spLocks noGrp="1"/>
          </p:cNvSpPr>
          <p:nvPr>
            <p:ph type="sldNum" idx="58"/>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344A5CA5-B1B1-40B1-8E2C-5030B51A6E5C}"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8" name="Picture 2" descr=""/>
          <p:cNvPicPr/>
          <p:nvPr/>
        </p:nvPicPr>
        <p:blipFill>
          <a:blip r:embed="rId1"/>
          <a:stretch/>
        </p:blipFill>
        <p:spPr>
          <a:xfrm>
            <a:off x="0" y="1557360"/>
            <a:ext cx="8818200" cy="3814560"/>
          </a:xfrm>
          <a:prstGeom prst="rect">
            <a:avLst/>
          </a:prstGeom>
          <a:ln w="9360">
            <a:noFill/>
          </a:ln>
        </p:spPr>
      </p:pic>
      <p:sp>
        <p:nvSpPr>
          <p:cNvPr id="249" name="PlaceHolder 1"/>
          <p:cNvSpPr>
            <a:spLocks noGrp="1"/>
          </p:cNvSpPr>
          <p:nvPr>
            <p:ph type="sldNum" idx="59"/>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85C5BA77-01B3-4CDF-B48A-A55FC367EC4D}"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
        <p:nvSpPr>
          <p:cNvPr id="250" name="TextBox 3"/>
          <p:cNvSpPr/>
          <p:nvPr/>
        </p:nvSpPr>
        <p:spPr>
          <a:xfrm>
            <a:off x="928800" y="500040"/>
            <a:ext cx="7785000" cy="578160"/>
          </a:xfrm>
          <a:prstGeom prst="rect">
            <a:avLst/>
          </a:prstGeom>
          <a:noFill/>
          <a:ln w="9360">
            <a:noFill/>
          </a:ln>
        </p:spPr>
        <p:style>
          <a:lnRef idx="0"/>
          <a:fillRef idx="0"/>
          <a:effectRef idx="0"/>
          <a:fontRef idx="minor"/>
        </p:style>
        <p:txBody>
          <a:bodyPr lIns="90000" rIns="90000" tIns="45000" bIns="45000" anchor="t">
            <a:spAutoFit/>
          </a:bodyPr>
          <a:p>
            <a:pPr algn="ctr" defTabSz="914400">
              <a:lnSpc>
                <a:spcPct val="100000"/>
              </a:lnSpc>
            </a:pPr>
            <a:r>
              <a:rPr b="0" lang="en-IN" sz="3200" spc="-1" strike="noStrike">
                <a:solidFill>
                  <a:schemeClr val="dk1"/>
                </a:solidFill>
                <a:latin typeface="Calibri"/>
              </a:rPr>
              <a:t>Smart Systems – Basic Setup</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1" name="Picture 3" descr=""/>
          <p:cNvPicPr/>
          <p:nvPr/>
        </p:nvPicPr>
        <p:blipFill>
          <a:blip r:embed="rId1"/>
          <a:stretch/>
        </p:blipFill>
        <p:spPr>
          <a:xfrm>
            <a:off x="-252360" y="-214200"/>
            <a:ext cx="9646920" cy="7284960"/>
          </a:xfrm>
          <a:prstGeom prst="rect">
            <a:avLst/>
          </a:prstGeom>
          <a:ln w="936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AutoShape 2"/>
          <p:cNvSpPr/>
          <p:nvPr/>
        </p:nvSpPr>
        <p:spPr>
          <a:xfrm>
            <a:off x="155520" y="-144360"/>
            <a:ext cx="303120" cy="303120"/>
          </a:xfrm>
          <a:prstGeom prst="rect">
            <a:avLst/>
          </a:prstGeom>
          <a:noFill/>
          <a:ln w="9360">
            <a:noFill/>
          </a:ln>
        </p:spPr>
        <p:style>
          <a:lnRef idx="0"/>
          <a:fillRef idx="0"/>
          <a:effectRef idx="0"/>
          <a:fontRef idx="minor"/>
        </p:style>
        <p:txBody>
          <a:bodyPr lIns="90000" rIns="90000" tIns="45000" bIns="45000" anchor="t">
            <a:noAutofit/>
          </a:bodyPr>
          <a:p>
            <a:endParaRPr b="0" lang="en-US" sz="1800" spc="-1" strike="noStrike">
              <a:solidFill>
                <a:schemeClr val="dk1"/>
              </a:solidFill>
              <a:latin typeface="Calibri"/>
            </a:endParaRPr>
          </a:p>
        </p:txBody>
      </p:sp>
      <p:sp>
        <p:nvSpPr>
          <p:cNvPr id="253" name="TextBox 8"/>
          <p:cNvSpPr/>
          <p:nvPr/>
        </p:nvSpPr>
        <p:spPr>
          <a:xfrm>
            <a:off x="457200" y="2286000"/>
            <a:ext cx="1827000" cy="639000"/>
          </a:xfrm>
          <a:prstGeom prst="rect">
            <a:avLst/>
          </a:prstGeom>
          <a:noFill/>
          <a:ln w="936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Calibri"/>
              </a:rPr>
              <a:t>Temperature sensor</a:t>
            </a:r>
            <a:endParaRPr b="0" lang="en-US" sz="1800" spc="-1" strike="noStrike">
              <a:solidFill>
                <a:srgbClr val="000000"/>
              </a:solidFill>
              <a:latin typeface="Arial"/>
            </a:endParaRPr>
          </a:p>
        </p:txBody>
      </p:sp>
      <p:sp>
        <p:nvSpPr>
          <p:cNvPr id="254" name="TextBox 10"/>
          <p:cNvSpPr/>
          <p:nvPr/>
        </p:nvSpPr>
        <p:spPr>
          <a:xfrm>
            <a:off x="2971800" y="5486400"/>
            <a:ext cx="1369800" cy="639000"/>
          </a:xfrm>
          <a:prstGeom prst="rect">
            <a:avLst/>
          </a:prstGeom>
          <a:noFill/>
          <a:ln w="936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Calibri"/>
              </a:rPr>
              <a:t>Relay - Actuator</a:t>
            </a:r>
            <a:endParaRPr b="0" lang="en-US" sz="1800" spc="-1" strike="noStrike">
              <a:solidFill>
                <a:srgbClr val="000000"/>
              </a:solidFill>
              <a:latin typeface="Arial"/>
            </a:endParaRPr>
          </a:p>
        </p:txBody>
      </p:sp>
      <p:sp>
        <p:nvSpPr>
          <p:cNvPr id="255" name="TextBox 11"/>
          <p:cNvSpPr/>
          <p:nvPr/>
        </p:nvSpPr>
        <p:spPr>
          <a:xfrm>
            <a:off x="380880" y="5562720"/>
            <a:ext cx="1979280" cy="364680"/>
          </a:xfrm>
          <a:prstGeom prst="rect">
            <a:avLst/>
          </a:prstGeom>
          <a:noFill/>
          <a:ln w="936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Calibri"/>
              </a:rPr>
              <a:t>Solenoid valve</a:t>
            </a:r>
            <a:endParaRPr b="0" lang="en-US" sz="1800" spc="-1" strike="noStrike">
              <a:solidFill>
                <a:srgbClr val="000000"/>
              </a:solidFill>
              <a:latin typeface="Arial"/>
            </a:endParaRPr>
          </a:p>
        </p:txBody>
      </p:sp>
      <p:sp>
        <p:nvSpPr>
          <p:cNvPr id="256" name="TextBox 14"/>
          <p:cNvSpPr/>
          <p:nvPr/>
        </p:nvSpPr>
        <p:spPr>
          <a:xfrm>
            <a:off x="4191120" y="2514600"/>
            <a:ext cx="2131920" cy="364680"/>
          </a:xfrm>
          <a:prstGeom prst="rect">
            <a:avLst/>
          </a:prstGeom>
          <a:noFill/>
          <a:ln w="936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Calibri"/>
              </a:rPr>
              <a:t>Accelerometer</a:t>
            </a:r>
            <a:endParaRPr b="0" lang="en-US" sz="1800" spc="-1" strike="noStrike">
              <a:solidFill>
                <a:srgbClr val="000000"/>
              </a:solidFill>
              <a:latin typeface="Arial"/>
            </a:endParaRPr>
          </a:p>
        </p:txBody>
      </p:sp>
      <p:pic>
        <p:nvPicPr>
          <p:cNvPr id="257" name="Picture 2" descr=""/>
          <p:cNvPicPr/>
          <p:nvPr/>
        </p:nvPicPr>
        <p:blipFill>
          <a:blip r:embed="rId1"/>
          <a:stretch/>
        </p:blipFill>
        <p:spPr>
          <a:xfrm>
            <a:off x="3886200" y="0"/>
            <a:ext cx="2360520" cy="2431800"/>
          </a:xfrm>
          <a:prstGeom prst="rect">
            <a:avLst/>
          </a:prstGeom>
          <a:ln w="9360">
            <a:noFill/>
          </a:ln>
        </p:spPr>
      </p:pic>
      <p:pic>
        <p:nvPicPr>
          <p:cNvPr id="258" name="Picture 3" descr=""/>
          <p:cNvPicPr/>
          <p:nvPr/>
        </p:nvPicPr>
        <p:blipFill>
          <a:blip r:embed="rId2"/>
          <a:stretch/>
        </p:blipFill>
        <p:spPr>
          <a:xfrm>
            <a:off x="2666880" y="3352680"/>
            <a:ext cx="2063520" cy="1865160"/>
          </a:xfrm>
          <a:prstGeom prst="rect">
            <a:avLst/>
          </a:prstGeom>
          <a:ln w="9360">
            <a:noFill/>
          </a:ln>
        </p:spPr>
      </p:pic>
      <p:pic>
        <p:nvPicPr>
          <p:cNvPr id="259" name="Picture 4" descr=""/>
          <p:cNvPicPr/>
          <p:nvPr/>
        </p:nvPicPr>
        <p:blipFill>
          <a:blip r:embed="rId3"/>
          <a:stretch/>
        </p:blipFill>
        <p:spPr>
          <a:xfrm>
            <a:off x="228600" y="3276720"/>
            <a:ext cx="2282760" cy="1998360"/>
          </a:xfrm>
          <a:prstGeom prst="rect">
            <a:avLst/>
          </a:prstGeom>
          <a:ln w="9360">
            <a:noFill/>
          </a:ln>
        </p:spPr>
      </p:pic>
      <p:pic>
        <p:nvPicPr>
          <p:cNvPr id="260" name="Picture 5" descr=""/>
          <p:cNvPicPr/>
          <p:nvPr/>
        </p:nvPicPr>
        <p:blipFill>
          <a:blip r:embed="rId4"/>
          <a:stretch/>
        </p:blipFill>
        <p:spPr>
          <a:xfrm>
            <a:off x="762120" y="304920"/>
            <a:ext cx="2550960" cy="1788840"/>
          </a:xfrm>
          <a:prstGeom prst="rect">
            <a:avLst/>
          </a:prstGeom>
          <a:ln w="9360">
            <a:noFill/>
          </a:ln>
        </p:spPr>
      </p:pic>
      <p:pic>
        <p:nvPicPr>
          <p:cNvPr id="261" name="Picture 6" descr=""/>
          <p:cNvPicPr/>
          <p:nvPr/>
        </p:nvPicPr>
        <p:blipFill>
          <a:blip r:embed="rId5"/>
          <a:stretch/>
        </p:blipFill>
        <p:spPr>
          <a:xfrm>
            <a:off x="6553080" y="228600"/>
            <a:ext cx="2263680" cy="2022120"/>
          </a:xfrm>
          <a:prstGeom prst="rect">
            <a:avLst/>
          </a:prstGeom>
          <a:ln w="9360">
            <a:noFill/>
          </a:ln>
        </p:spPr>
      </p:pic>
      <p:sp>
        <p:nvSpPr>
          <p:cNvPr id="262" name="TextBox 17"/>
          <p:cNvSpPr/>
          <p:nvPr/>
        </p:nvSpPr>
        <p:spPr>
          <a:xfrm>
            <a:off x="6629400" y="2514600"/>
            <a:ext cx="2131920" cy="364680"/>
          </a:xfrm>
          <a:prstGeom prst="rect">
            <a:avLst/>
          </a:prstGeom>
          <a:noFill/>
          <a:ln w="936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Calibri"/>
              </a:rPr>
              <a:t>DHT 11 - Sensor</a:t>
            </a:r>
            <a:endParaRPr b="0" lang="en-US" sz="1800" spc="-1" strike="noStrike">
              <a:solidFill>
                <a:srgbClr val="000000"/>
              </a:solidFill>
              <a:latin typeface="Arial"/>
            </a:endParaRPr>
          </a:p>
        </p:txBody>
      </p:sp>
      <p:pic>
        <p:nvPicPr>
          <p:cNvPr id="263" name="Picture 7" descr=""/>
          <p:cNvPicPr/>
          <p:nvPr/>
        </p:nvPicPr>
        <p:blipFill>
          <a:blip r:embed="rId6"/>
          <a:stretch/>
        </p:blipFill>
        <p:spPr>
          <a:xfrm>
            <a:off x="5029200" y="3124080"/>
            <a:ext cx="2093760" cy="2382480"/>
          </a:xfrm>
          <a:prstGeom prst="rect">
            <a:avLst/>
          </a:prstGeom>
          <a:ln w="9360">
            <a:noFill/>
          </a:ln>
        </p:spPr>
      </p:pic>
      <p:pic>
        <p:nvPicPr>
          <p:cNvPr id="264" name="Picture 9" descr="TecjDelivers 555 DC Motor 12-24V large torque Drill  Ball Bearing  Screwdriver Tool Motor"/>
          <p:cNvPicPr/>
          <p:nvPr/>
        </p:nvPicPr>
        <p:blipFill>
          <a:blip r:embed="rId7"/>
          <a:stretch/>
        </p:blipFill>
        <p:spPr>
          <a:xfrm>
            <a:off x="7238880" y="3505320"/>
            <a:ext cx="1671480" cy="1671480"/>
          </a:xfrm>
          <a:prstGeom prst="rect">
            <a:avLst/>
          </a:prstGeom>
          <a:ln w="9360">
            <a:noFill/>
          </a:ln>
        </p:spPr>
      </p:pic>
      <p:sp>
        <p:nvSpPr>
          <p:cNvPr id="265" name="TextBox 20"/>
          <p:cNvSpPr/>
          <p:nvPr/>
        </p:nvSpPr>
        <p:spPr>
          <a:xfrm>
            <a:off x="5791320" y="5638680"/>
            <a:ext cx="2589120" cy="364680"/>
          </a:xfrm>
          <a:prstGeom prst="rect">
            <a:avLst/>
          </a:prstGeom>
          <a:noFill/>
          <a:ln w="936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Calibri"/>
              </a:rPr>
              <a:t>DC Motor with Driver</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Picture 2" descr="C:\Users\welcome\Downloads\Sensors-image.jpg"/>
          <p:cNvPicPr/>
          <p:nvPr/>
        </p:nvPicPr>
        <p:blipFill>
          <a:blip r:embed="rId1"/>
          <a:stretch/>
        </p:blipFill>
        <p:spPr>
          <a:xfrm>
            <a:off x="0" y="0"/>
            <a:ext cx="9142200" cy="6856200"/>
          </a:xfrm>
          <a:prstGeom prst="rect">
            <a:avLst/>
          </a:prstGeom>
          <a:ln w="936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7" name="Picture 2" descr=""/>
          <p:cNvPicPr/>
          <p:nvPr/>
        </p:nvPicPr>
        <p:blipFill>
          <a:blip r:embed="rId1"/>
          <a:stretch/>
        </p:blipFill>
        <p:spPr>
          <a:xfrm>
            <a:off x="179280" y="15840"/>
            <a:ext cx="8783280" cy="6622920"/>
          </a:xfrm>
          <a:prstGeom prst="rect">
            <a:avLst/>
          </a:prstGeom>
          <a:ln w="9360">
            <a:noFill/>
          </a:ln>
        </p:spPr>
      </p:pic>
      <p:sp>
        <p:nvSpPr>
          <p:cNvPr id="268" name="PlaceHolder 1"/>
          <p:cNvSpPr>
            <a:spLocks noGrp="1"/>
          </p:cNvSpPr>
          <p:nvPr>
            <p:ph type="sldNum" idx="60"/>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997A8AB8-6912-495E-BF11-FE407D124A9C}"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AutoShape 2"/>
          <p:cNvSpPr/>
          <p:nvPr/>
        </p:nvSpPr>
        <p:spPr>
          <a:xfrm>
            <a:off x="155520" y="-144360"/>
            <a:ext cx="303120" cy="303120"/>
          </a:xfrm>
          <a:prstGeom prst="rect">
            <a:avLst/>
          </a:prstGeom>
          <a:noFill/>
          <a:ln w="9360">
            <a:noFill/>
          </a:ln>
        </p:spPr>
        <p:style>
          <a:lnRef idx="0"/>
          <a:fillRef idx="0"/>
          <a:effectRef idx="0"/>
          <a:fontRef idx="minor"/>
        </p:style>
        <p:txBody>
          <a:bodyPr lIns="90000" rIns="90000" tIns="45000" bIns="45000" anchor="t">
            <a:noAutofit/>
          </a:bodyPr>
          <a:p>
            <a:endParaRPr b="0" lang="en-US" sz="1800" spc="-1" strike="noStrike">
              <a:solidFill>
                <a:schemeClr val="dk1"/>
              </a:solidFill>
              <a:latin typeface="Calibri"/>
            </a:endParaRPr>
          </a:p>
        </p:txBody>
      </p:sp>
      <p:pic>
        <p:nvPicPr>
          <p:cNvPr id="270" name="Picture 3" descr=""/>
          <p:cNvPicPr/>
          <p:nvPr/>
        </p:nvPicPr>
        <p:blipFill>
          <a:blip r:embed="rId1"/>
          <a:stretch/>
        </p:blipFill>
        <p:spPr>
          <a:xfrm>
            <a:off x="990720" y="457200"/>
            <a:ext cx="2522160" cy="1807920"/>
          </a:xfrm>
          <a:prstGeom prst="rect">
            <a:avLst/>
          </a:prstGeom>
          <a:ln w="9360">
            <a:noFill/>
          </a:ln>
        </p:spPr>
      </p:pic>
      <p:pic>
        <p:nvPicPr>
          <p:cNvPr id="271" name="Picture 4" descr=""/>
          <p:cNvPicPr/>
          <p:nvPr/>
        </p:nvPicPr>
        <p:blipFill>
          <a:blip r:embed="rId2"/>
          <a:stretch/>
        </p:blipFill>
        <p:spPr>
          <a:xfrm>
            <a:off x="5105520" y="304920"/>
            <a:ext cx="3122280" cy="2055600"/>
          </a:xfrm>
          <a:prstGeom prst="rect">
            <a:avLst/>
          </a:prstGeom>
          <a:ln w="9360">
            <a:noFill/>
          </a:ln>
        </p:spPr>
      </p:pic>
      <p:pic>
        <p:nvPicPr>
          <p:cNvPr id="272" name="Picture 5" descr=""/>
          <p:cNvPicPr/>
          <p:nvPr/>
        </p:nvPicPr>
        <p:blipFill>
          <a:blip r:embed="rId3"/>
          <a:stretch/>
        </p:blipFill>
        <p:spPr>
          <a:xfrm>
            <a:off x="457200" y="3200400"/>
            <a:ext cx="2226960" cy="2046240"/>
          </a:xfrm>
          <a:prstGeom prst="rect">
            <a:avLst/>
          </a:prstGeom>
          <a:ln w="9360">
            <a:noFill/>
          </a:ln>
        </p:spPr>
      </p:pic>
      <p:pic>
        <p:nvPicPr>
          <p:cNvPr id="273" name="Picture 9" descr=""/>
          <p:cNvPicPr/>
          <p:nvPr/>
        </p:nvPicPr>
        <p:blipFill>
          <a:blip r:embed="rId4"/>
          <a:stretch/>
        </p:blipFill>
        <p:spPr>
          <a:xfrm>
            <a:off x="3200400" y="3124080"/>
            <a:ext cx="2352600" cy="2207880"/>
          </a:xfrm>
          <a:prstGeom prst="rect">
            <a:avLst/>
          </a:prstGeom>
          <a:ln w="9360">
            <a:noFill/>
          </a:ln>
        </p:spPr>
      </p:pic>
      <p:sp>
        <p:nvSpPr>
          <p:cNvPr id="274" name="TextBox 8"/>
          <p:cNvSpPr/>
          <p:nvPr/>
        </p:nvSpPr>
        <p:spPr>
          <a:xfrm>
            <a:off x="1066680" y="2438280"/>
            <a:ext cx="1217520" cy="364680"/>
          </a:xfrm>
          <a:prstGeom prst="rect">
            <a:avLst/>
          </a:prstGeom>
          <a:noFill/>
          <a:ln w="936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Calibri"/>
              </a:rPr>
              <a:t>Bluetooth</a:t>
            </a:r>
            <a:endParaRPr b="0" lang="en-US" sz="1800" spc="-1" strike="noStrike">
              <a:solidFill>
                <a:srgbClr val="000000"/>
              </a:solidFill>
              <a:latin typeface="Arial"/>
            </a:endParaRPr>
          </a:p>
        </p:txBody>
      </p:sp>
      <p:sp>
        <p:nvSpPr>
          <p:cNvPr id="275" name="TextBox 9"/>
          <p:cNvSpPr/>
          <p:nvPr/>
        </p:nvSpPr>
        <p:spPr>
          <a:xfrm>
            <a:off x="6324480" y="2209680"/>
            <a:ext cx="1064880" cy="364680"/>
          </a:xfrm>
          <a:prstGeom prst="rect">
            <a:avLst/>
          </a:prstGeom>
          <a:noFill/>
          <a:ln w="936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Calibri"/>
              </a:rPr>
              <a:t>ZigBee</a:t>
            </a:r>
            <a:endParaRPr b="0" lang="en-US" sz="1800" spc="-1" strike="noStrike">
              <a:solidFill>
                <a:srgbClr val="000000"/>
              </a:solidFill>
              <a:latin typeface="Arial"/>
            </a:endParaRPr>
          </a:p>
        </p:txBody>
      </p:sp>
      <p:sp>
        <p:nvSpPr>
          <p:cNvPr id="276" name="TextBox 10"/>
          <p:cNvSpPr/>
          <p:nvPr/>
        </p:nvSpPr>
        <p:spPr>
          <a:xfrm>
            <a:off x="3733920" y="5562720"/>
            <a:ext cx="988920" cy="364680"/>
          </a:xfrm>
          <a:prstGeom prst="rect">
            <a:avLst/>
          </a:prstGeom>
          <a:noFill/>
          <a:ln w="936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Calibri"/>
              </a:rPr>
              <a:t>LoRa</a:t>
            </a:r>
            <a:endParaRPr b="0" lang="en-US" sz="1800" spc="-1" strike="noStrike">
              <a:solidFill>
                <a:srgbClr val="000000"/>
              </a:solidFill>
              <a:latin typeface="Arial"/>
            </a:endParaRPr>
          </a:p>
        </p:txBody>
      </p:sp>
      <p:sp>
        <p:nvSpPr>
          <p:cNvPr id="277" name="TextBox 11"/>
          <p:cNvSpPr/>
          <p:nvPr/>
        </p:nvSpPr>
        <p:spPr>
          <a:xfrm>
            <a:off x="1295280" y="5638680"/>
            <a:ext cx="1369800" cy="364680"/>
          </a:xfrm>
          <a:prstGeom prst="rect">
            <a:avLst/>
          </a:prstGeom>
          <a:noFill/>
          <a:ln w="936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Calibri"/>
              </a:rPr>
              <a:t>Wi-fi</a:t>
            </a:r>
            <a:endParaRPr b="0" lang="en-US" sz="1800" spc="-1" strike="noStrike">
              <a:solidFill>
                <a:srgbClr val="000000"/>
              </a:solidFill>
              <a:latin typeface="Arial"/>
            </a:endParaRPr>
          </a:p>
        </p:txBody>
      </p:sp>
      <p:pic>
        <p:nvPicPr>
          <p:cNvPr id="278" name="Picture 12" descr=""/>
          <p:cNvPicPr/>
          <p:nvPr/>
        </p:nvPicPr>
        <p:blipFill>
          <a:blip r:embed="rId5"/>
          <a:stretch/>
        </p:blipFill>
        <p:spPr>
          <a:xfrm>
            <a:off x="5943600" y="3048120"/>
            <a:ext cx="3019320" cy="2600280"/>
          </a:xfrm>
          <a:prstGeom prst="rect">
            <a:avLst/>
          </a:prstGeom>
          <a:ln w="9360">
            <a:noFill/>
          </a:ln>
        </p:spPr>
      </p:pic>
      <p:sp>
        <p:nvSpPr>
          <p:cNvPr id="279" name="TextBox 14"/>
          <p:cNvSpPr/>
          <p:nvPr/>
        </p:nvSpPr>
        <p:spPr>
          <a:xfrm>
            <a:off x="6629400" y="5638680"/>
            <a:ext cx="1064880" cy="364680"/>
          </a:xfrm>
          <a:prstGeom prst="rect">
            <a:avLst/>
          </a:prstGeom>
          <a:noFill/>
          <a:ln w="9360">
            <a:noFill/>
          </a:ln>
        </p:spPr>
        <p:style>
          <a:lnRef idx="0"/>
          <a:fillRef idx="0"/>
          <a:effectRef idx="0"/>
          <a:fontRef idx="minor"/>
        </p:style>
        <p:txBody>
          <a:bodyPr lIns="90000" rIns="90000" tIns="45000" bIns="45000" anchor="t">
            <a:spAutoFit/>
          </a:bodyPr>
          <a:p>
            <a:pPr defTabSz="914400">
              <a:lnSpc>
                <a:spcPct val="100000"/>
              </a:lnSpc>
            </a:pPr>
            <a:r>
              <a:rPr b="0" lang="en-US" sz="1800" spc="-1" strike="noStrike">
                <a:solidFill>
                  <a:schemeClr val="dk1"/>
                </a:solidFill>
                <a:latin typeface="Calibri"/>
              </a:rPr>
              <a:t>NB IoT</a:t>
            </a:r>
            <a:endParaRPr b="0" lang="en-US" sz="1800" spc="-1" strike="noStrike">
              <a:solidFill>
                <a:srgbClr val="000000"/>
              </a:solidFill>
              <a:latin typeface="Arial"/>
            </a:endParaRPr>
          </a:p>
        </p:txBody>
      </p:sp>
      <p:sp>
        <p:nvSpPr>
          <p:cNvPr id="280" name="PlaceHolder 1"/>
          <p:cNvSpPr>
            <a:spLocks noGrp="1"/>
          </p:cNvSpPr>
          <p:nvPr>
            <p:ph type="sldNum" idx="61"/>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A4C2D868-05FA-4D8E-BDEB-FBCF70B10C69}"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1" name="Picture 2" descr=""/>
          <p:cNvPicPr/>
          <p:nvPr/>
        </p:nvPicPr>
        <p:blipFill>
          <a:blip r:embed="rId1"/>
          <a:stretch/>
        </p:blipFill>
        <p:spPr>
          <a:xfrm>
            <a:off x="108000" y="92160"/>
            <a:ext cx="8910360" cy="6567120"/>
          </a:xfrm>
          <a:prstGeom prst="rect">
            <a:avLst/>
          </a:prstGeom>
          <a:ln w="9360">
            <a:noFill/>
          </a:ln>
        </p:spPr>
      </p:pic>
      <p:sp>
        <p:nvSpPr>
          <p:cNvPr id="282" name="PlaceHolder 1"/>
          <p:cNvSpPr>
            <a:spLocks noGrp="1"/>
          </p:cNvSpPr>
          <p:nvPr>
            <p:ph type="sldNum" idx="62"/>
          </p:nvPr>
        </p:nvSpPr>
        <p:spPr>
          <a:xfrm>
            <a:off x="6553080" y="6356520"/>
            <a:ext cx="2131560" cy="362880"/>
          </a:xfrm>
          <a:prstGeom prst="rect">
            <a:avLst/>
          </a:prstGeom>
          <a:noFill/>
          <a:ln w="0">
            <a:noFill/>
          </a:ln>
        </p:spPr>
        <p:txBody>
          <a:bodyPr lIns="91440" rIns="91440" tIns="45720" bIns="45720" anchor="ctr">
            <a:noAutofit/>
          </a:bodyPr>
          <a:lstStyle>
            <a:lvl1pPr indent="0" algn="r" defTabSz="457200">
              <a:lnSpc>
                <a:spcPct val="100000"/>
              </a:lnSpc>
              <a:buNone/>
              <a:tabLst>
                <a:tab algn="l" pos="0"/>
              </a:tabLst>
              <a:defRPr b="0" lang="en-US" sz="1200" spc="-1" strike="noStrike">
                <a:solidFill>
                  <a:schemeClr val="dk1">
                    <a:tint val="75000"/>
                  </a:schemeClr>
                </a:solidFill>
                <a:latin typeface="Calibri"/>
              </a:defRPr>
            </a:lvl1pPr>
          </a:lstStyle>
          <a:p>
            <a:pPr indent="0" algn="r" defTabSz="457200">
              <a:lnSpc>
                <a:spcPct val="100000"/>
              </a:lnSpc>
              <a:buNone/>
              <a:tabLst>
                <a:tab algn="l" pos="0"/>
              </a:tabLst>
            </a:pPr>
            <a:fld id="{10E2DB9E-9AA1-4EE2-82DC-2E3B2B768586}" type="slidenum">
              <a:rPr b="0" lang="en-US" sz="1200" spc="-1" strike="noStrike">
                <a:solidFill>
                  <a:schemeClr val="dk1">
                    <a:tint val="75000"/>
                  </a:schemeClr>
                </a:solidFill>
                <a:latin typeface="Calibri"/>
              </a:rPr>
              <a:t>&lt;number&gt;</a:t>
            </a:fld>
            <a:endParaRPr b="0" lang="en-US" sz="1200" spc="-1" strike="noStrike">
              <a:solidFill>
                <a:srgbClr val="000000"/>
              </a:solidFill>
              <a:latin typeface="Times New Roman"/>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nSpc>
                <a:spcPct val="100000"/>
              </a:lnSpc>
              <a:buNone/>
              <a:tabLst>
                <a:tab algn="l" pos="0"/>
              </a:tabLst>
            </a:pPr>
            <a:r>
              <a:rPr b="0" lang="en-US" sz="1800" spc="-1" strike="noStrike">
                <a:solidFill>
                  <a:srgbClr val="000000"/>
                </a:solidFill>
                <a:latin typeface="Calibri"/>
              </a:rPr>
              <a:t>What are ‘Things’ in Internet?</a:t>
            </a:r>
            <a:endParaRPr b="0" lang="en-US" sz="1800" spc="-1" strike="noStrike">
              <a:solidFill>
                <a:srgbClr val="000000"/>
              </a:solidFill>
              <a:latin typeface="Arial"/>
            </a:endParaRPr>
          </a:p>
        </p:txBody>
      </p:sp>
      <p:sp>
        <p:nvSpPr>
          <p:cNvPr id="284" name="PlaceHolder 2"/>
          <p:cNvSpPr>
            <a:spLocks noGrp="1"/>
          </p:cNvSpPr>
          <p:nvPr>
            <p:ph/>
          </p:nvPr>
        </p:nvSpPr>
        <p:spPr>
          <a:xfrm>
            <a:off x="457200" y="1600200"/>
            <a:ext cx="8227800" cy="4524120"/>
          </a:xfrm>
          <a:prstGeom prst="rect">
            <a:avLst/>
          </a:prstGeom>
          <a:noFill/>
          <a:ln w="0">
            <a:noFill/>
          </a:ln>
        </p:spPr>
        <p:txBody>
          <a:bodyPr lIns="0" rIns="0" tIns="0" bIns="0" anchor="t">
            <a:normAutofit/>
          </a:bodyPr>
          <a:p>
            <a:pPr indent="0" algn="just" defTabSz="914400">
              <a:lnSpc>
                <a:spcPct val="100000"/>
              </a:lnSpc>
              <a:buNone/>
              <a:tabLst>
                <a:tab algn="l" pos="0"/>
              </a:tabLst>
            </a:pPr>
            <a:r>
              <a:rPr b="0" lang="en-IN" sz="2600" spc="-1" strike="noStrike">
                <a:solidFill>
                  <a:srgbClr val="000000"/>
                </a:solidFill>
                <a:latin typeface="Calibri"/>
              </a:rPr>
              <a:t>‘</a:t>
            </a:r>
            <a:r>
              <a:rPr b="0" lang="en-IN" sz="2600" spc="-1" strike="noStrike">
                <a:solidFill>
                  <a:srgbClr val="000000"/>
                </a:solidFill>
                <a:latin typeface="Calibri"/>
              </a:rPr>
              <a:t>Things’ are very various such as computers, sensors, people, actuators, refrigerators, TVs, vehicles, mobile phones, clothes, food, medicines, books, etc. </a:t>
            </a:r>
            <a:endParaRPr b="0" lang="en-US" sz="2600" spc="-1" strike="noStrike">
              <a:solidFill>
                <a:srgbClr val="000000"/>
              </a:solidFill>
              <a:latin typeface="Arial"/>
            </a:endParaRPr>
          </a:p>
          <a:p>
            <a:pPr indent="0" algn="just" defTabSz="914400">
              <a:lnSpc>
                <a:spcPct val="100000"/>
              </a:lnSpc>
              <a:buNone/>
              <a:tabLst>
                <a:tab algn="l" pos="0"/>
              </a:tabLst>
            </a:pPr>
            <a:endParaRPr b="0" lang="en-US" sz="1800" spc="-1" strike="noStrike">
              <a:solidFill>
                <a:srgbClr val="000000"/>
              </a:solidFill>
              <a:latin typeface="Arial"/>
            </a:endParaRPr>
          </a:p>
          <a:p>
            <a:pPr indent="0" algn="just" defTabSz="914400">
              <a:lnSpc>
                <a:spcPct val="100000"/>
              </a:lnSpc>
              <a:buNone/>
              <a:tabLst>
                <a:tab algn="l" pos="0"/>
              </a:tabLst>
            </a:pPr>
            <a:r>
              <a:rPr b="0" lang="en-IN" sz="2600" spc="-1" strike="noStrike">
                <a:solidFill>
                  <a:srgbClr val="000000"/>
                </a:solidFill>
                <a:latin typeface="Calibri"/>
              </a:rPr>
              <a:t>These things are classified as three scopes: people, machine (for example, sensor, actuator, etc.) and information (for example, clothes, food, medicine, books, etc.). </a:t>
            </a:r>
            <a:endParaRPr b="0" lang="en-US" sz="2600" spc="-1" strike="noStrike">
              <a:solidFill>
                <a:srgbClr val="000000"/>
              </a:solidFill>
              <a:latin typeface="Arial"/>
            </a:endParaRPr>
          </a:p>
          <a:p>
            <a:pPr indent="0" algn="just" defTabSz="914400">
              <a:lnSpc>
                <a:spcPct val="100000"/>
              </a:lnSpc>
              <a:buNone/>
              <a:tabLst>
                <a:tab algn="l" pos="0"/>
              </a:tabLst>
            </a:pPr>
            <a:r>
              <a:rPr b="0" lang="en-IN" sz="2600" spc="-1" strike="noStrike">
                <a:solidFill>
                  <a:srgbClr val="ff0000"/>
                </a:solidFill>
                <a:latin typeface="Calibri"/>
              </a:rPr>
              <a:t>These ‘things’ should be identified at least by one unique way of identification for the capability of addressing and communicating with each other and verifying their identities.</a:t>
            </a:r>
            <a:endParaRPr b="0" lang="en-US" sz="2600" spc="-1" strike="noStrike">
              <a:solidFill>
                <a:srgbClr val="000000"/>
              </a:solidFill>
              <a:latin typeface="Arial"/>
            </a:endParaRPr>
          </a:p>
          <a:p>
            <a:pPr indent="0" algn="just" defTabSz="914400">
              <a:lnSpc>
                <a:spcPct val="100000"/>
              </a:lnSpc>
              <a:buNone/>
              <a:tabLst>
                <a:tab algn="l" pos="0"/>
              </a:tabLst>
            </a:pPr>
            <a:endParaRPr b="0" lang="en-US" sz="1800" spc="-1" strike="noStrike">
              <a:solidFill>
                <a:srgbClr val="000000"/>
              </a:solidFill>
              <a:latin typeface="Arial"/>
            </a:endParaRPr>
          </a:p>
          <a:p>
            <a:pPr indent="0" algn="just" defTabSz="914400">
              <a:lnSpc>
                <a:spcPct val="100000"/>
              </a:lnSpc>
              <a:buNone/>
              <a:tabLst>
                <a:tab algn="l" pos="0"/>
              </a:tabLst>
            </a:pPr>
            <a:r>
              <a:rPr b="0" lang="en-IN" sz="2600" spc="-1" strike="noStrike">
                <a:solidFill>
                  <a:srgbClr val="000000"/>
                </a:solidFill>
                <a:latin typeface="Calibri"/>
              </a:rPr>
              <a:t>In here, if the ‘thing’ is identified, we call it the ‘object.’</a:t>
            </a:r>
            <a:endParaRPr b="0" lang="en-US" sz="2600" spc="-1" strike="noStrike">
              <a:solidFill>
                <a:srgbClr val="000000"/>
              </a:solidFill>
              <a:latin typeface="Arial"/>
            </a:endParaRPr>
          </a:p>
          <a:p>
            <a:pPr indent="0" algn="just" defTabSz="914400">
              <a:lnSpc>
                <a:spcPct val="100000"/>
              </a:lnSpc>
              <a:buNone/>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5"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nSpc>
                <a:spcPct val="100000"/>
              </a:lnSpc>
              <a:buNone/>
              <a:tabLst>
                <a:tab algn="l" pos="0"/>
              </a:tabLst>
            </a:pPr>
            <a:r>
              <a:rPr b="0" lang="en-US" sz="1800" spc="-1" strike="noStrike">
                <a:solidFill>
                  <a:srgbClr val="000000"/>
                </a:solidFill>
                <a:latin typeface="Calibri"/>
              </a:rPr>
              <a:t>Why do we need IoT?</a:t>
            </a:r>
            <a:endParaRPr b="0" lang="en-US" sz="1800" spc="-1" strike="noStrike">
              <a:solidFill>
                <a:srgbClr val="000000"/>
              </a:solidFill>
              <a:latin typeface="Arial"/>
            </a:endParaRPr>
          </a:p>
        </p:txBody>
      </p:sp>
      <p:sp>
        <p:nvSpPr>
          <p:cNvPr id="286" name="PlaceHolder 2"/>
          <p:cNvSpPr>
            <a:spLocks noGrp="1"/>
          </p:cNvSpPr>
          <p:nvPr>
            <p:ph/>
          </p:nvPr>
        </p:nvSpPr>
        <p:spPr>
          <a:xfrm>
            <a:off x="457200" y="1600200"/>
            <a:ext cx="3112920" cy="1969920"/>
          </a:xfrm>
          <a:prstGeom prst="rect">
            <a:avLst/>
          </a:prstGeom>
          <a:noFill/>
          <a:ln w="0">
            <a:noFill/>
          </a:ln>
        </p:spPr>
        <p:txBody>
          <a:bodyPr lIns="0" rIns="0" tIns="0" bIns="0" anchor="t">
            <a:noAutofit/>
          </a:bodyPr>
          <a:p>
            <a:pPr indent="0" defTabSz="914400">
              <a:lnSpc>
                <a:spcPct val="100000"/>
              </a:lnSpc>
              <a:buNone/>
              <a:tabLst>
                <a:tab algn="l" pos="0"/>
              </a:tabLst>
            </a:pPr>
            <a:r>
              <a:rPr b="0" lang="en-IN" sz="2400" spc="-1" strike="noStrike">
                <a:solidFill>
                  <a:srgbClr val="000000"/>
                </a:solidFill>
                <a:latin typeface="Calibri"/>
              </a:rPr>
              <a:t>To receive more data </a:t>
            </a:r>
            <a:endParaRPr b="0" lang="en-US" sz="2400" spc="-1" strike="noStrike">
              <a:solidFill>
                <a:srgbClr val="000000"/>
              </a:solidFill>
              <a:latin typeface="Arial"/>
            </a:endParaRPr>
          </a:p>
          <a:p>
            <a:pPr indent="0" defTabSz="914400">
              <a:lnSpc>
                <a:spcPct val="100000"/>
              </a:lnSpc>
              <a:buNone/>
              <a:tabLst>
                <a:tab algn="l" pos="0"/>
              </a:tabLst>
            </a:pPr>
            <a:r>
              <a:rPr b="0" lang="en-IN" sz="2400" spc="-1" strike="noStrike">
                <a:solidFill>
                  <a:srgbClr val="000000"/>
                </a:solidFill>
                <a:latin typeface="Calibri"/>
              </a:rPr>
              <a:t>To control stuff </a:t>
            </a:r>
            <a:endParaRPr b="0" lang="en-US" sz="2400" spc="-1" strike="noStrike">
              <a:solidFill>
                <a:srgbClr val="000000"/>
              </a:solidFill>
              <a:latin typeface="Arial"/>
            </a:endParaRPr>
          </a:p>
          <a:p>
            <a:pPr indent="0" defTabSz="914400">
              <a:lnSpc>
                <a:spcPct val="100000"/>
              </a:lnSpc>
              <a:buNone/>
              <a:tabLst>
                <a:tab algn="l" pos="0"/>
              </a:tabLst>
            </a:pPr>
            <a:r>
              <a:rPr b="0" lang="en-IN" sz="2400" spc="-1" strike="noStrike">
                <a:solidFill>
                  <a:srgbClr val="000000"/>
                </a:solidFill>
                <a:latin typeface="Calibri"/>
              </a:rPr>
              <a:t>To automate </a:t>
            </a:r>
            <a:endParaRPr b="0" lang="en-US" sz="2400" spc="-1" strike="noStrike">
              <a:solidFill>
                <a:srgbClr val="000000"/>
              </a:solidFill>
              <a:latin typeface="Arial"/>
            </a:endParaRPr>
          </a:p>
          <a:p>
            <a:pPr indent="0" defTabSz="914400">
              <a:lnSpc>
                <a:spcPct val="100000"/>
              </a:lnSpc>
              <a:buNone/>
              <a:tabLst>
                <a:tab algn="l" pos="0"/>
              </a:tabLst>
            </a:pPr>
            <a:r>
              <a:rPr b="0" lang="en-IN" sz="2400" spc="-1" strike="noStrike">
                <a:solidFill>
                  <a:srgbClr val="000000"/>
                </a:solidFill>
                <a:latin typeface="Calibri"/>
              </a:rPr>
              <a:t>To make things faster</a:t>
            </a:r>
            <a:endParaRPr b="0" lang="en-US" sz="2400" spc="-1" strike="noStrike">
              <a:solidFill>
                <a:srgbClr val="000000"/>
              </a:solidFill>
              <a:latin typeface="Arial"/>
            </a:endParaRPr>
          </a:p>
        </p:txBody>
      </p:sp>
      <p:pic>
        <p:nvPicPr>
          <p:cNvPr id="287" name="Picture 2" descr=""/>
          <p:cNvPicPr/>
          <p:nvPr/>
        </p:nvPicPr>
        <p:blipFill>
          <a:blip r:embed="rId1"/>
          <a:stretch/>
        </p:blipFill>
        <p:spPr>
          <a:xfrm>
            <a:off x="3643200" y="1500120"/>
            <a:ext cx="5307480" cy="4174920"/>
          </a:xfrm>
          <a:prstGeom prst="rect">
            <a:avLst/>
          </a:prstGeom>
          <a:ln w="936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PlaceHolder 1"/>
          <p:cNvSpPr>
            <a:spLocks noGrp="1"/>
          </p:cNvSpPr>
          <p:nvPr>
            <p:ph type="title"/>
          </p:nvPr>
        </p:nvSpPr>
        <p:spPr>
          <a:xfrm>
            <a:off x="457200" y="274680"/>
            <a:ext cx="8227440" cy="11408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4400" spc="-1" strike="noStrike">
                <a:solidFill>
                  <a:schemeClr val="dk1"/>
                </a:solidFill>
                <a:latin typeface="Calibri"/>
              </a:rPr>
              <a:t>Applications of Embedded Systems</a:t>
            </a:r>
            <a:endParaRPr b="0" lang="en-US" sz="4400" spc="-1" strike="noStrike">
              <a:solidFill>
                <a:srgbClr val="000000"/>
              </a:solidFill>
              <a:latin typeface="Arial"/>
            </a:endParaRPr>
          </a:p>
        </p:txBody>
      </p:sp>
      <p:sp>
        <p:nvSpPr>
          <p:cNvPr id="172" name="PlaceHolder 2"/>
          <p:cNvSpPr>
            <a:spLocks noGrp="1"/>
          </p:cNvSpPr>
          <p:nvPr>
            <p:ph/>
          </p:nvPr>
        </p:nvSpPr>
        <p:spPr>
          <a:xfrm>
            <a:off x="457200" y="1600200"/>
            <a:ext cx="8227440" cy="4523760"/>
          </a:xfrm>
          <a:prstGeom prst="rect">
            <a:avLst/>
          </a:prstGeom>
          <a:noFill/>
          <a:ln w="0">
            <a:noFill/>
          </a:ln>
        </p:spPr>
        <p:txBody>
          <a:bodyPr lIns="91440" rIns="91440" tIns="45720" bIns="45720" anchor="t">
            <a:noAutofit/>
          </a:bodyPr>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Consumer Electronics: Smartphones, Cameras</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Automotive: ABS, Engine Control Units (ECU)</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Medical Devices: Pacemakers, MRI Machines</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Industrial Automation: Robotics, CNC Machines</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Aerospace: Flight Control Systems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nSpc>
                <a:spcPct val="100000"/>
              </a:lnSpc>
              <a:buNone/>
              <a:tabLst>
                <a:tab algn="l" pos="0"/>
              </a:tabLst>
            </a:pPr>
            <a:r>
              <a:rPr b="0" lang="en-US" sz="1800" spc="-1" strike="noStrike">
                <a:solidFill>
                  <a:srgbClr val="000000"/>
                </a:solidFill>
                <a:latin typeface="Calibri"/>
              </a:rPr>
              <a:t>Growth of IoT</a:t>
            </a:r>
            <a:endParaRPr b="0" lang="en-US" sz="1800" spc="-1" strike="noStrike">
              <a:solidFill>
                <a:srgbClr val="000000"/>
              </a:solidFill>
              <a:latin typeface="Arial"/>
            </a:endParaRPr>
          </a:p>
        </p:txBody>
      </p:sp>
      <p:sp>
        <p:nvSpPr>
          <p:cNvPr id="289" name="PlaceHolder 2"/>
          <p:cNvSpPr>
            <a:spLocks noGrp="1"/>
          </p:cNvSpPr>
          <p:nvPr>
            <p:ph/>
          </p:nvPr>
        </p:nvSpPr>
        <p:spPr>
          <a:xfrm>
            <a:off x="457200" y="1600200"/>
            <a:ext cx="8227800" cy="4524120"/>
          </a:xfrm>
          <a:prstGeom prst="rect">
            <a:avLst/>
          </a:prstGeom>
          <a:noFill/>
          <a:ln w="0">
            <a:noFill/>
          </a:ln>
        </p:spPr>
        <p:txBody>
          <a:bodyPr lIns="0" rIns="0" tIns="0" bIns="0" anchor="t">
            <a:normAutofit/>
          </a:bodyPr>
          <a:p>
            <a:pPr indent="0" algn="just" defTabSz="914400">
              <a:lnSpc>
                <a:spcPct val="100000"/>
              </a:lnSpc>
              <a:buNone/>
              <a:tabLst>
                <a:tab algn="l" pos="0"/>
              </a:tabLst>
            </a:pPr>
            <a:r>
              <a:rPr b="0" lang="en-IN" sz="3200" spc="-1" strike="noStrike">
                <a:solidFill>
                  <a:srgbClr val="000000"/>
                </a:solidFill>
                <a:latin typeface="Calibri"/>
              </a:rPr>
              <a:t>The Internet of Things (IoT) is a global industry movement that brings together people, process, data, and things to make networked connections more relevant and valuable than ever before.</a:t>
            </a:r>
            <a:endParaRPr b="0" lang="en-US" sz="3200" spc="-1" strike="noStrike">
              <a:solidFill>
                <a:srgbClr val="000000"/>
              </a:solidFill>
              <a:latin typeface="Arial"/>
            </a:endParaRPr>
          </a:p>
          <a:p>
            <a:pPr indent="0" algn="just" defTabSz="914400">
              <a:lnSpc>
                <a:spcPct val="100000"/>
              </a:lnSpc>
              <a:buNone/>
              <a:tabLst>
                <a:tab algn="l" pos="0"/>
              </a:tabLst>
            </a:pPr>
            <a:endParaRPr b="0" lang="en-US" sz="1800" spc="-1" strike="noStrike">
              <a:solidFill>
                <a:srgbClr val="000000"/>
              </a:solidFill>
              <a:latin typeface="Arial"/>
            </a:endParaRPr>
          </a:p>
          <a:p>
            <a:pPr indent="0" algn="just" defTabSz="914400">
              <a:lnSpc>
                <a:spcPct val="100000"/>
              </a:lnSpc>
              <a:buNone/>
              <a:tabLst>
                <a:tab algn="l" pos="0"/>
              </a:tabLst>
            </a:pPr>
            <a:r>
              <a:rPr b="0" lang="en-GB" sz="3200" spc="-1" strike="noStrike">
                <a:solidFill>
                  <a:srgbClr val="80889b"/>
                </a:solidFill>
                <a:latin typeface="Calibri"/>
              </a:rPr>
              <a:t>A forecast by International Data Corporation (IDC) estimates that there will be 41.6 billion IoT devices in 2025, capable of generating 79.4 zettabytes (ZB) of data</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nSpc>
                <a:spcPct val="100000"/>
              </a:lnSpc>
              <a:buNone/>
              <a:tabLst>
                <a:tab algn="l" pos="0"/>
              </a:tabLst>
            </a:pPr>
            <a:r>
              <a:rPr b="0" lang="en-US" sz="1800" spc="-1" strike="noStrike">
                <a:solidFill>
                  <a:srgbClr val="000000"/>
                </a:solidFill>
                <a:latin typeface="Calibri"/>
              </a:rPr>
              <a:t>Impact of IoT</a:t>
            </a:r>
            <a:endParaRPr b="0" lang="en-US" sz="1800" spc="-1" strike="noStrike">
              <a:solidFill>
                <a:srgbClr val="000000"/>
              </a:solidFill>
              <a:latin typeface="Arial"/>
            </a:endParaRPr>
          </a:p>
        </p:txBody>
      </p:sp>
      <p:sp>
        <p:nvSpPr>
          <p:cNvPr id="291" name="PlaceHolder 2"/>
          <p:cNvSpPr>
            <a:spLocks noGrp="1"/>
          </p:cNvSpPr>
          <p:nvPr>
            <p:ph/>
          </p:nvPr>
        </p:nvSpPr>
        <p:spPr>
          <a:xfrm>
            <a:off x="457200" y="1600200"/>
            <a:ext cx="8227800" cy="4524120"/>
          </a:xfrm>
          <a:prstGeom prst="rect">
            <a:avLst/>
          </a:prstGeom>
          <a:noFill/>
          <a:ln w="0">
            <a:noFill/>
          </a:ln>
        </p:spPr>
        <p:txBody>
          <a:bodyPr lIns="0" rIns="0" tIns="0" bIns="0" anchor="t">
            <a:normAutofit/>
          </a:bodyPr>
          <a:p>
            <a:pPr indent="0" defTabSz="914400">
              <a:lnSpc>
                <a:spcPct val="100000"/>
              </a:lnSpc>
              <a:buNone/>
              <a:tabLst>
                <a:tab algn="l" pos="0"/>
              </a:tabLst>
            </a:pPr>
            <a:r>
              <a:rPr b="0" lang="en-IN" sz="2800" spc="-1" strike="noStrike">
                <a:solidFill>
                  <a:srgbClr val="000000"/>
                </a:solidFill>
                <a:latin typeface="Calibri"/>
              </a:rPr>
              <a:t>IoT has the power to change the way we interact with our belongings, and in an industry or enterprise, it can change the way the businesses run</a:t>
            </a:r>
            <a:endParaRPr b="0" lang="en-US" sz="2800" spc="-1" strike="noStrike">
              <a:solidFill>
                <a:srgbClr val="000000"/>
              </a:solidFill>
              <a:latin typeface="Arial"/>
            </a:endParaRPr>
          </a:p>
          <a:p>
            <a:pPr indent="0" defTabSz="914400">
              <a:lnSpc>
                <a:spcPct val="100000"/>
              </a:lnSpc>
              <a:buNone/>
              <a:tabLst>
                <a:tab algn="l" pos="0"/>
              </a:tabLst>
            </a:pPr>
            <a:endParaRPr b="0" lang="en-US" sz="2800" spc="-1" strike="noStrike">
              <a:solidFill>
                <a:srgbClr val="000000"/>
              </a:solidFill>
              <a:latin typeface="Arial"/>
            </a:endParaRPr>
          </a:p>
        </p:txBody>
      </p:sp>
      <p:pic>
        <p:nvPicPr>
          <p:cNvPr id="292" name="Picture 4" descr="Related image"/>
          <p:cNvPicPr/>
          <p:nvPr/>
        </p:nvPicPr>
        <p:blipFill>
          <a:blip r:embed="rId1"/>
          <a:stretch/>
        </p:blipFill>
        <p:spPr>
          <a:xfrm>
            <a:off x="428760" y="2857320"/>
            <a:ext cx="8318160" cy="3449880"/>
          </a:xfrm>
          <a:prstGeom prst="rect">
            <a:avLst/>
          </a:prstGeom>
          <a:ln w="0">
            <a:noFill/>
          </a:ln>
        </p:spPr>
      </p:pic>
      <p:sp>
        <p:nvSpPr>
          <p:cNvPr id="293" name="Rectangle 5"/>
          <p:cNvSpPr/>
          <p:nvPr/>
        </p:nvSpPr>
        <p:spPr>
          <a:xfrm>
            <a:off x="428760" y="6488640"/>
            <a:ext cx="8713440" cy="369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IN" sz="1800" spc="-1" strike="noStrike">
                <a:solidFill>
                  <a:schemeClr val="dk1"/>
                </a:solidFill>
                <a:latin typeface="Calibri"/>
              </a:rPr>
              <a:t>Reference book: </a:t>
            </a:r>
            <a:r>
              <a:rPr b="0" lang="en-IN" sz="1800" spc="-1" strike="noStrike" u="sng">
                <a:solidFill>
                  <a:schemeClr val="dk1"/>
                </a:solidFill>
                <a:uFillTx/>
                <a:latin typeface="Calibri"/>
                <a:hlinkClick r:id="rId2"/>
              </a:rPr>
              <a:t>Francis Dacosta</a:t>
            </a:r>
            <a:r>
              <a:rPr b="0" lang="en-IN" sz="1800" spc="-1" strike="noStrike" u="sng">
                <a:solidFill>
                  <a:schemeClr val="dk1"/>
                </a:solidFill>
                <a:uFillTx/>
                <a:latin typeface="Calibri"/>
              </a:rPr>
              <a:t>, </a:t>
            </a:r>
            <a:r>
              <a:rPr b="0" lang="en-IN" sz="1800" spc="-1" strike="noStrike">
                <a:solidFill>
                  <a:schemeClr val="dk1"/>
                </a:solidFill>
                <a:latin typeface="Calibri"/>
              </a:rPr>
              <a:t>Rethinking the Internet of Things, Intel Publications, 2013.</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nSpc>
                <a:spcPct val="100000"/>
              </a:lnSpc>
              <a:buNone/>
              <a:tabLst>
                <a:tab algn="l" pos="0"/>
              </a:tabLst>
            </a:pPr>
            <a:r>
              <a:rPr b="0" lang="en-US" sz="1800" spc="-1" strike="noStrike">
                <a:solidFill>
                  <a:srgbClr val="000000"/>
                </a:solidFill>
                <a:latin typeface="Calibri"/>
              </a:rPr>
              <a:t>Impact of IoT</a:t>
            </a:r>
            <a:endParaRPr b="0" lang="en-US" sz="1800" spc="-1" strike="noStrike">
              <a:solidFill>
                <a:srgbClr val="000000"/>
              </a:solidFill>
              <a:latin typeface="Arial"/>
            </a:endParaRPr>
          </a:p>
        </p:txBody>
      </p:sp>
      <p:sp>
        <p:nvSpPr>
          <p:cNvPr id="295" name="PlaceHolder 2"/>
          <p:cNvSpPr>
            <a:spLocks noGrp="1"/>
          </p:cNvSpPr>
          <p:nvPr>
            <p:ph/>
          </p:nvPr>
        </p:nvSpPr>
        <p:spPr>
          <a:xfrm>
            <a:off x="457200" y="1600200"/>
            <a:ext cx="8227800" cy="4524120"/>
          </a:xfrm>
          <a:prstGeom prst="rect">
            <a:avLst/>
          </a:prstGeom>
          <a:noFill/>
          <a:ln w="0">
            <a:noFill/>
          </a:ln>
        </p:spPr>
        <p:txBody>
          <a:bodyPr lIns="0" rIns="0" tIns="0" bIns="0" anchor="t">
            <a:normAutofit/>
          </a:bodyPr>
          <a:p>
            <a:pPr indent="0" defTabSz="914400">
              <a:lnSpc>
                <a:spcPct val="100000"/>
              </a:lnSpc>
              <a:buNone/>
              <a:tabLst>
                <a:tab algn="l" pos="0"/>
              </a:tabLst>
            </a:pPr>
            <a:r>
              <a:rPr b="0" lang="en-IN" sz="2800" spc="-1" strike="noStrike">
                <a:solidFill>
                  <a:srgbClr val="000000"/>
                </a:solidFill>
                <a:latin typeface="Calibri"/>
              </a:rPr>
              <a:t>IoT has the power to change the way we interact with our belongings, and in an industry or enterprise, it can change the way the businesses run</a:t>
            </a:r>
            <a:endParaRPr b="0" lang="en-US" sz="2800" spc="-1" strike="noStrike">
              <a:solidFill>
                <a:srgbClr val="000000"/>
              </a:solidFill>
              <a:latin typeface="Arial"/>
            </a:endParaRPr>
          </a:p>
          <a:p>
            <a:pPr indent="0" defTabSz="914400">
              <a:lnSpc>
                <a:spcPct val="100000"/>
              </a:lnSpc>
              <a:buNone/>
              <a:tabLst>
                <a:tab algn="l" pos="0"/>
              </a:tabLst>
            </a:pPr>
            <a:endParaRPr b="0" lang="en-US" sz="2800" spc="-1" strike="noStrike">
              <a:solidFill>
                <a:srgbClr val="000000"/>
              </a:solidFill>
              <a:latin typeface="Arial"/>
            </a:endParaRPr>
          </a:p>
        </p:txBody>
      </p:sp>
      <p:pic>
        <p:nvPicPr>
          <p:cNvPr id="296" name="Picture 2" descr=""/>
          <p:cNvPicPr/>
          <p:nvPr/>
        </p:nvPicPr>
        <p:blipFill>
          <a:blip r:embed="rId1"/>
          <a:stretch/>
        </p:blipFill>
        <p:spPr>
          <a:xfrm>
            <a:off x="428760" y="3000240"/>
            <a:ext cx="7213320" cy="3680640"/>
          </a:xfrm>
          <a:prstGeom prst="rect">
            <a:avLst/>
          </a:prstGeom>
          <a:ln w="936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7" name="Picture 2" descr=""/>
          <p:cNvPicPr/>
          <p:nvPr/>
        </p:nvPicPr>
        <p:blipFill>
          <a:blip r:embed="rId1"/>
          <a:stretch/>
        </p:blipFill>
        <p:spPr>
          <a:xfrm>
            <a:off x="324000" y="189000"/>
            <a:ext cx="8523000" cy="6046560"/>
          </a:xfrm>
          <a:prstGeom prst="rect">
            <a:avLst/>
          </a:prstGeom>
          <a:ln w="9360">
            <a:noFill/>
          </a:ln>
        </p:spPr>
      </p:pic>
      <p:sp>
        <p:nvSpPr>
          <p:cNvPr id="298" name="TextBox 4"/>
          <p:cNvSpPr/>
          <p:nvPr/>
        </p:nvSpPr>
        <p:spPr>
          <a:xfrm>
            <a:off x="1692360" y="6381720"/>
            <a:ext cx="5902200" cy="456120"/>
          </a:xfrm>
          <a:prstGeom prst="rect">
            <a:avLst/>
          </a:prstGeom>
          <a:noFill/>
          <a:ln w="9360">
            <a:noFill/>
          </a:ln>
        </p:spPr>
        <p:style>
          <a:lnRef idx="0"/>
          <a:fillRef idx="0"/>
          <a:effectRef idx="0"/>
          <a:fontRef idx="minor"/>
        </p:style>
        <p:txBody>
          <a:bodyPr lIns="90000" rIns="90000" tIns="45000" bIns="45000" anchor="t">
            <a:spAutoFit/>
          </a:bodyPr>
          <a:p>
            <a:pPr algn="ctr" defTabSz="914400">
              <a:lnSpc>
                <a:spcPct val="100000"/>
              </a:lnSpc>
            </a:pPr>
            <a:r>
              <a:rPr b="0" lang="en-US" sz="2400" spc="-1" strike="noStrike">
                <a:solidFill>
                  <a:schemeClr val="dk1"/>
                </a:solidFill>
                <a:latin typeface="Times New Roman"/>
              </a:rPr>
              <a:t>IoT Market and Stakeholders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9" name="PlaceHolder 1"/>
          <p:cNvSpPr>
            <a:spLocks noGrp="1"/>
          </p:cNvSpPr>
          <p:nvPr>
            <p:ph type="title"/>
          </p:nvPr>
        </p:nvSpPr>
        <p:spPr>
          <a:xfrm>
            <a:off x="971640" y="189000"/>
            <a:ext cx="7770600" cy="1141200"/>
          </a:xfrm>
          <a:prstGeom prst="rect">
            <a:avLst/>
          </a:prstGeom>
          <a:noFill/>
          <a:ln w="0">
            <a:noFill/>
          </a:ln>
        </p:spPr>
        <p:txBody>
          <a:bodyPr lIns="0" rIns="0" tIns="0" bIns="0" anchor="ctr">
            <a:noAutofit/>
          </a:bodyPr>
          <a:p>
            <a:pPr indent="0">
              <a:lnSpc>
                <a:spcPct val="100000"/>
              </a:lnSpc>
              <a:buNone/>
              <a:tabLst>
                <a:tab algn="l" pos="0"/>
              </a:tabLst>
            </a:pPr>
            <a:r>
              <a:rPr b="0" lang="en-US" sz="4000" spc="-1" strike="noStrike">
                <a:solidFill>
                  <a:srgbClr val="000000"/>
                </a:solidFill>
                <a:latin typeface="Calibri"/>
              </a:rPr>
              <a:t>The Application of IoT(1)</a:t>
            </a:r>
            <a:endParaRPr b="0" lang="en-US" sz="4000" spc="-1" strike="noStrike">
              <a:solidFill>
                <a:srgbClr val="000000"/>
              </a:solidFill>
              <a:latin typeface="Arial"/>
            </a:endParaRPr>
          </a:p>
        </p:txBody>
      </p:sp>
      <p:sp>
        <p:nvSpPr>
          <p:cNvPr id="300" name="AutoShape 44"/>
          <p:cNvSpPr/>
          <p:nvPr/>
        </p:nvSpPr>
        <p:spPr>
          <a:xfrm rot="17973000">
            <a:off x="4538520" y="2255400"/>
            <a:ext cx="790200" cy="287280"/>
          </a:xfrm>
          <a:prstGeom prst="rightArrow">
            <a:avLst>
              <a:gd name="adj1" fmla="val 35167"/>
              <a:gd name="adj2" fmla="val 111029"/>
            </a:avLst>
          </a:prstGeom>
          <a:gradFill rotWithShape="0">
            <a:gsLst>
              <a:gs pos="0">
                <a:srgbClr val="1b406f">
                  <a:alpha val="0"/>
                </a:srgbClr>
              </a:gs>
              <a:gs pos="100000">
                <a:srgbClr val="1f497d"/>
              </a:gs>
            </a:gsLst>
            <a:lin ang="17970000"/>
          </a:gradFill>
          <a:ln w="0">
            <a:noFill/>
          </a:ln>
        </p:spPr>
        <p:style>
          <a:lnRef idx="0"/>
          <a:fillRef idx="0"/>
          <a:effectRef idx="0"/>
          <a:fontRef idx="minor"/>
        </p:style>
        <p:txBody>
          <a:bodyPr wrap="none" lIns="90000" rIns="90000" tIns="45000" bIns="45000" anchor="ctr">
            <a:noAutofit/>
          </a:bodyPr>
          <a:p>
            <a:endParaRPr b="0" lang="en-US" sz="1800" spc="-1" strike="noStrike">
              <a:solidFill>
                <a:schemeClr val="dk1"/>
              </a:solidFill>
              <a:latin typeface="Calibri"/>
            </a:endParaRPr>
          </a:p>
        </p:txBody>
      </p:sp>
      <p:sp>
        <p:nvSpPr>
          <p:cNvPr id="301" name="AutoShape 45"/>
          <p:cNvSpPr/>
          <p:nvPr/>
        </p:nvSpPr>
        <p:spPr>
          <a:xfrm rot="3465600">
            <a:off x="4539240" y="4417200"/>
            <a:ext cx="790200" cy="287280"/>
          </a:xfrm>
          <a:prstGeom prst="rightArrow">
            <a:avLst>
              <a:gd name="adj1" fmla="val 35167"/>
              <a:gd name="adj2" fmla="val 111028"/>
            </a:avLst>
          </a:prstGeom>
          <a:gradFill rotWithShape="0">
            <a:gsLst>
              <a:gs pos="0">
                <a:srgbClr val="1b406f">
                  <a:alpha val="0"/>
                </a:srgbClr>
              </a:gs>
              <a:gs pos="100000">
                <a:srgbClr val="1f497d"/>
              </a:gs>
            </a:gsLst>
            <a:lin ang="3462000"/>
          </a:gradFill>
          <a:ln w="0">
            <a:noFill/>
          </a:ln>
        </p:spPr>
        <p:style>
          <a:lnRef idx="0"/>
          <a:fillRef idx="0"/>
          <a:effectRef idx="0"/>
          <a:fontRef idx="minor"/>
        </p:style>
        <p:txBody>
          <a:bodyPr wrap="none" lIns="90000" rIns="90000" tIns="45000" bIns="45000" anchor="ctr">
            <a:noAutofit/>
          </a:bodyPr>
          <a:p>
            <a:endParaRPr b="0" lang="en-US" sz="1800" spc="-1" strike="noStrike">
              <a:solidFill>
                <a:schemeClr val="dk1"/>
              </a:solidFill>
              <a:latin typeface="Calibri"/>
            </a:endParaRPr>
          </a:p>
        </p:txBody>
      </p:sp>
      <p:sp>
        <p:nvSpPr>
          <p:cNvPr id="302" name="AutoShape 46"/>
          <p:cNvSpPr/>
          <p:nvPr/>
        </p:nvSpPr>
        <p:spPr>
          <a:xfrm rot="14368800">
            <a:off x="3319560" y="2332440"/>
            <a:ext cx="790200" cy="287280"/>
          </a:xfrm>
          <a:prstGeom prst="rightArrow">
            <a:avLst>
              <a:gd name="adj1" fmla="val 35167"/>
              <a:gd name="adj2" fmla="val 111029"/>
            </a:avLst>
          </a:prstGeom>
          <a:gradFill rotWithShape="0">
            <a:gsLst>
              <a:gs pos="0">
                <a:srgbClr val="1b406f">
                  <a:alpha val="0"/>
                </a:srgbClr>
              </a:gs>
              <a:gs pos="100000">
                <a:srgbClr val="1f497d"/>
              </a:gs>
            </a:gsLst>
            <a:lin ang="14364000"/>
          </a:gradFill>
          <a:ln w="0">
            <a:noFill/>
          </a:ln>
        </p:spPr>
        <p:style>
          <a:lnRef idx="0"/>
          <a:fillRef idx="0"/>
          <a:effectRef idx="0"/>
          <a:fontRef idx="minor"/>
        </p:style>
        <p:txBody>
          <a:bodyPr wrap="none" lIns="90000" rIns="90000" tIns="45000" bIns="45000" anchor="ctr">
            <a:noAutofit/>
          </a:bodyPr>
          <a:p>
            <a:endParaRPr b="0" lang="en-US" sz="1800" spc="-1" strike="noStrike">
              <a:solidFill>
                <a:schemeClr val="dk1"/>
              </a:solidFill>
              <a:latin typeface="Calibri"/>
            </a:endParaRPr>
          </a:p>
        </p:txBody>
      </p:sp>
      <p:sp>
        <p:nvSpPr>
          <p:cNvPr id="303" name="AutoShape 47"/>
          <p:cNvSpPr/>
          <p:nvPr/>
        </p:nvSpPr>
        <p:spPr>
          <a:xfrm rot="7535400">
            <a:off x="3283200" y="4384800"/>
            <a:ext cx="790200" cy="287280"/>
          </a:xfrm>
          <a:prstGeom prst="rightArrow">
            <a:avLst>
              <a:gd name="adj1" fmla="val 35167"/>
              <a:gd name="adj2" fmla="val 111029"/>
            </a:avLst>
          </a:prstGeom>
          <a:gradFill rotWithShape="0">
            <a:gsLst>
              <a:gs pos="0">
                <a:srgbClr val="1b406f">
                  <a:alpha val="0"/>
                </a:srgbClr>
              </a:gs>
              <a:gs pos="100000">
                <a:srgbClr val="1f497d"/>
              </a:gs>
            </a:gsLst>
            <a:lin ang="7530000"/>
          </a:gradFill>
          <a:ln w="0">
            <a:noFill/>
          </a:ln>
        </p:spPr>
        <p:style>
          <a:lnRef idx="0"/>
          <a:fillRef idx="0"/>
          <a:effectRef idx="0"/>
          <a:fontRef idx="minor"/>
        </p:style>
        <p:txBody>
          <a:bodyPr wrap="none" lIns="90000" rIns="90000" tIns="45000" bIns="45000" anchor="ctr">
            <a:noAutofit/>
          </a:bodyPr>
          <a:p>
            <a:endParaRPr b="0" lang="en-US" sz="1800" spc="-1" strike="noStrike">
              <a:solidFill>
                <a:schemeClr val="dk1"/>
              </a:solidFill>
              <a:latin typeface="Calibri"/>
            </a:endParaRPr>
          </a:p>
        </p:txBody>
      </p:sp>
      <p:sp>
        <p:nvSpPr>
          <p:cNvPr id="304" name="AutoShape 48"/>
          <p:cNvSpPr/>
          <p:nvPr/>
        </p:nvSpPr>
        <p:spPr>
          <a:xfrm>
            <a:off x="5118120" y="3382920"/>
            <a:ext cx="790200" cy="287280"/>
          </a:xfrm>
          <a:prstGeom prst="rightArrow">
            <a:avLst>
              <a:gd name="adj1" fmla="val 35167"/>
              <a:gd name="adj2" fmla="val 111029"/>
            </a:avLst>
          </a:prstGeom>
          <a:gradFill rotWithShape="0">
            <a:gsLst>
              <a:gs pos="0">
                <a:srgbClr val="1b406f">
                  <a:alpha val="0"/>
                </a:srgbClr>
              </a:gs>
              <a:gs pos="100000">
                <a:srgbClr val="1f497d"/>
              </a:gs>
            </a:gsLst>
            <a:lin ang="0"/>
          </a:gradFill>
          <a:ln w="0">
            <a:noFill/>
          </a:ln>
        </p:spPr>
        <p:style>
          <a:lnRef idx="0"/>
          <a:fillRef idx="0"/>
          <a:effectRef idx="0"/>
          <a:fontRef idx="minor"/>
        </p:style>
        <p:txBody>
          <a:bodyPr wrap="none" lIns="90000" rIns="90000" tIns="45000" bIns="45000" anchor="ctr">
            <a:noAutofit/>
          </a:bodyPr>
          <a:p>
            <a:endParaRPr b="0" lang="en-US" sz="1800" spc="-1" strike="noStrike">
              <a:solidFill>
                <a:schemeClr val="dk1"/>
              </a:solidFill>
              <a:latin typeface="Calibri"/>
            </a:endParaRPr>
          </a:p>
        </p:txBody>
      </p:sp>
      <p:sp>
        <p:nvSpPr>
          <p:cNvPr id="305" name="AutoShape 49"/>
          <p:cNvSpPr/>
          <p:nvPr/>
        </p:nvSpPr>
        <p:spPr>
          <a:xfrm rot="10800000">
            <a:off x="2710080" y="3378240"/>
            <a:ext cx="861840" cy="287280"/>
          </a:xfrm>
          <a:prstGeom prst="rightArrow">
            <a:avLst>
              <a:gd name="adj1" fmla="val 35167"/>
              <a:gd name="adj2" fmla="val 121041"/>
            </a:avLst>
          </a:prstGeom>
          <a:gradFill rotWithShape="0">
            <a:gsLst>
              <a:gs pos="0">
                <a:srgbClr val="1b406f">
                  <a:alpha val="0"/>
                </a:srgbClr>
              </a:gs>
              <a:gs pos="100000">
                <a:srgbClr val="1f497d"/>
              </a:gs>
            </a:gsLst>
            <a:lin ang="10800000"/>
          </a:gradFill>
          <a:ln w="0">
            <a:noFill/>
          </a:ln>
        </p:spPr>
        <p:style>
          <a:lnRef idx="0"/>
          <a:fillRef idx="0"/>
          <a:effectRef idx="0"/>
          <a:fontRef idx="minor"/>
        </p:style>
        <p:txBody>
          <a:bodyPr wrap="none" lIns="90000" rIns="90000" tIns="45000" bIns="45000" anchor="ctr">
            <a:noAutofit/>
          </a:bodyPr>
          <a:p>
            <a:endParaRPr b="0" lang="en-US" sz="1800" spc="-1" strike="noStrike">
              <a:solidFill>
                <a:schemeClr val="dk1"/>
              </a:solidFill>
              <a:latin typeface="Calibri"/>
            </a:endParaRPr>
          </a:p>
        </p:txBody>
      </p:sp>
      <p:sp>
        <p:nvSpPr>
          <p:cNvPr id="306" name="Oval 50"/>
          <p:cNvSpPr/>
          <p:nvPr/>
        </p:nvSpPr>
        <p:spPr>
          <a:xfrm>
            <a:off x="2454120" y="3162240"/>
            <a:ext cx="3741480" cy="647640"/>
          </a:xfrm>
          <a:prstGeom prst="ellipse">
            <a:avLst/>
          </a:prstGeom>
          <a:noFill/>
          <a:ln w="38160">
            <a:solidFill>
              <a:srgbClr val="1f497d"/>
            </a:solidFill>
            <a:round/>
          </a:ln>
        </p:spPr>
        <p:style>
          <a:lnRef idx="0"/>
          <a:fillRef idx="0"/>
          <a:effectRef idx="0"/>
          <a:fontRef idx="minor"/>
        </p:style>
        <p:txBody>
          <a:bodyPr lIns="90000" rIns="90000" tIns="45000" bIns="45000" anchor="ctr">
            <a:spAutoFit/>
          </a:bodyPr>
          <a:p>
            <a:endParaRPr b="0" lang="en-US" sz="1800" spc="-1" strike="noStrike">
              <a:solidFill>
                <a:schemeClr val="dk1"/>
              </a:solidFill>
              <a:latin typeface="Calibri"/>
            </a:endParaRPr>
          </a:p>
        </p:txBody>
      </p:sp>
      <p:grpSp>
        <p:nvGrpSpPr>
          <p:cNvPr id="307" name="Group 51"/>
          <p:cNvGrpSpPr/>
          <p:nvPr/>
        </p:nvGrpSpPr>
        <p:grpSpPr>
          <a:xfrm>
            <a:off x="3191040" y="1673280"/>
            <a:ext cx="358560" cy="358560"/>
            <a:chOff x="3191040" y="1673280"/>
            <a:chExt cx="358560" cy="358560"/>
          </a:xfrm>
        </p:grpSpPr>
        <p:sp>
          <p:nvSpPr>
            <p:cNvPr id="308" name="Oval 52"/>
            <p:cNvSpPr/>
            <p:nvPr/>
          </p:nvSpPr>
          <p:spPr>
            <a:xfrm>
              <a:off x="3191040" y="1673280"/>
              <a:ext cx="358560" cy="358560"/>
            </a:xfrm>
            <a:prstGeom prst="ellipse">
              <a:avLst/>
            </a:prstGeom>
            <a:gradFill rotWithShape="0">
              <a:gsLst>
                <a:gs pos="0">
                  <a:srgbClr val="c3d4e8"/>
                </a:gs>
                <a:gs pos="100000">
                  <a:srgbClr val="4f81bd"/>
                </a:gs>
              </a:gsLst>
              <a:path path="rect">
                <a:fillToRect l="50000" t="50000" r="50000" b="50000"/>
              </a:path>
            </a:gradFill>
            <a:ln w="9360">
              <a:noFill/>
            </a:ln>
          </p:spPr>
          <p:style>
            <a:lnRef idx="0"/>
            <a:fillRef idx="0"/>
            <a:effectRef idx="0"/>
            <a:fontRef idx="minor"/>
          </p:style>
          <p:txBody>
            <a:bodyPr wrap="none" lIns="90000" rIns="90000" tIns="45000" bIns="45000" anchor="ctr">
              <a:noAutofit/>
            </a:bodyPr>
            <a:p>
              <a:endParaRPr b="0" lang="en-US" sz="1800" spc="-1" strike="noStrike">
                <a:solidFill>
                  <a:schemeClr val="dk1"/>
                </a:solidFill>
                <a:latin typeface="Calibri"/>
              </a:endParaRPr>
            </a:p>
          </p:txBody>
        </p:sp>
        <p:sp>
          <p:nvSpPr>
            <p:cNvPr id="309" name="Oval 53"/>
            <p:cNvSpPr/>
            <p:nvPr/>
          </p:nvSpPr>
          <p:spPr>
            <a:xfrm>
              <a:off x="3206880" y="1703520"/>
              <a:ext cx="222120" cy="223560"/>
            </a:xfrm>
            <a:prstGeom prst="ellipse">
              <a:avLst/>
            </a:prstGeom>
            <a:gradFill rotWithShape="0">
              <a:gsLst>
                <a:gs pos="0">
                  <a:srgbClr val="c3d4e8"/>
                </a:gs>
                <a:gs pos="100000">
                  <a:srgbClr val="4f81bd">
                    <a:alpha val="0"/>
                  </a:srgbClr>
                </a:gs>
              </a:gsLst>
              <a:path path="rect">
                <a:fillToRect l="50000" t="50000" r="50000" b="50000"/>
              </a:path>
            </a:gradFill>
            <a:ln w="9360">
              <a:noFill/>
            </a:ln>
          </p:spPr>
          <p:style>
            <a:lnRef idx="0"/>
            <a:fillRef idx="0"/>
            <a:effectRef idx="0"/>
            <a:fontRef idx="minor"/>
          </p:style>
          <p:txBody>
            <a:bodyPr wrap="none" lIns="90000" rIns="90000" tIns="45000" bIns="45000" anchor="ctr">
              <a:noAutofit/>
            </a:bodyPr>
            <a:p>
              <a:endParaRPr b="0" lang="en-US" sz="1800" spc="-1" strike="noStrike">
                <a:solidFill>
                  <a:schemeClr val="dk1"/>
                </a:solidFill>
                <a:latin typeface="Calibri"/>
              </a:endParaRPr>
            </a:p>
          </p:txBody>
        </p:sp>
      </p:grpSp>
      <p:grpSp>
        <p:nvGrpSpPr>
          <p:cNvPr id="310" name="Group 54"/>
          <p:cNvGrpSpPr/>
          <p:nvPr/>
        </p:nvGrpSpPr>
        <p:grpSpPr>
          <a:xfrm>
            <a:off x="2246400" y="3328920"/>
            <a:ext cx="358560" cy="358560"/>
            <a:chOff x="2246400" y="3328920"/>
            <a:chExt cx="358560" cy="358560"/>
          </a:xfrm>
        </p:grpSpPr>
        <p:sp>
          <p:nvSpPr>
            <p:cNvPr id="311" name="Oval 55"/>
            <p:cNvSpPr/>
            <p:nvPr/>
          </p:nvSpPr>
          <p:spPr>
            <a:xfrm>
              <a:off x="2246400" y="3328920"/>
              <a:ext cx="358560" cy="358560"/>
            </a:xfrm>
            <a:prstGeom prst="ellipse">
              <a:avLst/>
            </a:prstGeom>
            <a:gradFill rotWithShape="0">
              <a:gsLst>
                <a:gs pos="0">
                  <a:srgbClr val="c3d4e8"/>
                </a:gs>
                <a:gs pos="100000">
                  <a:srgbClr val="4f81bd"/>
                </a:gs>
              </a:gsLst>
              <a:path path="rect">
                <a:fillToRect l="50000" t="50000" r="50000" b="50000"/>
              </a:path>
            </a:gradFill>
            <a:ln w="9360">
              <a:noFill/>
            </a:ln>
          </p:spPr>
          <p:style>
            <a:lnRef idx="0"/>
            <a:fillRef idx="0"/>
            <a:effectRef idx="0"/>
            <a:fontRef idx="minor"/>
          </p:style>
          <p:txBody>
            <a:bodyPr wrap="none" lIns="90000" rIns="90000" tIns="45000" bIns="45000" anchor="ctr">
              <a:noAutofit/>
            </a:bodyPr>
            <a:p>
              <a:endParaRPr b="0" lang="en-US" sz="1800" spc="-1" strike="noStrike">
                <a:solidFill>
                  <a:schemeClr val="dk1"/>
                </a:solidFill>
                <a:latin typeface="Calibri"/>
              </a:endParaRPr>
            </a:p>
          </p:txBody>
        </p:sp>
        <p:sp>
          <p:nvSpPr>
            <p:cNvPr id="312" name="Oval 56"/>
            <p:cNvSpPr/>
            <p:nvPr/>
          </p:nvSpPr>
          <p:spPr>
            <a:xfrm>
              <a:off x="2262240" y="3359160"/>
              <a:ext cx="222120" cy="223560"/>
            </a:xfrm>
            <a:prstGeom prst="ellipse">
              <a:avLst/>
            </a:prstGeom>
            <a:gradFill rotWithShape="0">
              <a:gsLst>
                <a:gs pos="0">
                  <a:srgbClr val="c3d4e8"/>
                </a:gs>
                <a:gs pos="100000">
                  <a:srgbClr val="4f81bd">
                    <a:alpha val="0"/>
                  </a:srgbClr>
                </a:gs>
              </a:gsLst>
              <a:path path="rect">
                <a:fillToRect l="50000" t="50000" r="50000" b="50000"/>
              </a:path>
            </a:gradFill>
            <a:ln w="9360">
              <a:noFill/>
            </a:ln>
          </p:spPr>
          <p:style>
            <a:lnRef idx="0"/>
            <a:fillRef idx="0"/>
            <a:effectRef idx="0"/>
            <a:fontRef idx="minor"/>
          </p:style>
          <p:txBody>
            <a:bodyPr wrap="none" lIns="90000" rIns="90000" tIns="45000" bIns="45000" anchor="ctr">
              <a:noAutofit/>
            </a:bodyPr>
            <a:p>
              <a:endParaRPr b="0" lang="en-US" sz="1800" spc="-1" strike="noStrike">
                <a:solidFill>
                  <a:schemeClr val="dk1"/>
                </a:solidFill>
                <a:latin typeface="Calibri"/>
              </a:endParaRPr>
            </a:p>
          </p:txBody>
        </p:sp>
      </p:grpSp>
      <p:grpSp>
        <p:nvGrpSpPr>
          <p:cNvPr id="313" name="Group 57"/>
          <p:cNvGrpSpPr/>
          <p:nvPr/>
        </p:nvGrpSpPr>
        <p:grpSpPr>
          <a:xfrm>
            <a:off x="3110040" y="4871880"/>
            <a:ext cx="358560" cy="358560"/>
            <a:chOff x="3110040" y="4871880"/>
            <a:chExt cx="358560" cy="358560"/>
          </a:xfrm>
        </p:grpSpPr>
        <p:sp>
          <p:nvSpPr>
            <p:cNvPr id="314" name="Oval 58"/>
            <p:cNvSpPr/>
            <p:nvPr/>
          </p:nvSpPr>
          <p:spPr>
            <a:xfrm>
              <a:off x="3110040" y="4871880"/>
              <a:ext cx="358560" cy="358560"/>
            </a:xfrm>
            <a:prstGeom prst="ellipse">
              <a:avLst/>
            </a:prstGeom>
            <a:gradFill rotWithShape="0">
              <a:gsLst>
                <a:gs pos="0">
                  <a:srgbClr val="c3d4e8"/>
                </a:gs>
                <a:gs pos="100000">
                  <a:srgbClr val="4f81bd"/>
                </a:gs>
              </a:gsLst>
              <a:path path="rect">
                <a:fillToRect l="50000" t="50000" r="50000" b="50000"/>
              </a:path>
            </a:gradFill>
            <a:ln w="9360">
              <a:noFill/>
            </a:ln>
          </p:spPr>
          <p:style>
            <a:lnRef idx="0"/>
            <a:fillRef idx="0"/>
            <a:effectRef idx="0"/>
            <a:fontRef idx="minor"/>
          </p:style>
          <p:txBody>
            <a:bodyPr wrap="none" lIns="90000" rIns="90000" tIns="45000" bIns="45000" anchor="ctr">
              <a:noAutofit/>
            </a:bodyPr>
            <a:p>
              <a:endParaRPr b="0" lang="en-US" sz="1800" spc="-1" strike="noStrike">
                <a:solidFill>
                  <a:schemeClr val="dk1"/>
                </a:solidFill>
                <a:latin typeface="Calibri"/>
              </a:endParaRPr>
            </a:p>
          </p:txBody>
        </p:sp>
        <p:sp>
          <p:nvSpPr>
            <p:cNvPr id="315" name="Oval 59"/>
            <p:cNvSpPr/>
            <p:nvPr/>
          </p:nvSpPr>
          <p:spPr>
            <a:xfrm>
              <a:off x="3125880" y="4902120"/>
              <a:ext cx="222120" cy="223560"/>
            </a:xfrm>
            <a:prstGeom prst="ellipse">
              <a:avLst/>
            </a:prstGeom>
            <a:gradFill rotWithShape="0">
              <a:gsLst>
                <a:gs pos="0">
                  <a:srgbClr val="c3d4e8"/>
                </a:gs>
                <a:gs pos="100000">
                  <a:srgbClr val="4f81bd">
                    <a:alpha val="0"/>
                  </a:srgbClr>
                </a:gs>
              </a:gsLst>
              <a:path path="rect">
                <a:fillToRect l="50000" t="50000" r="50000" b="50000"/>
              </a:path>
            </a:gradFill>
            <a:ln w="9360">
              <a:noFill/>
            </a:ln>
          </p:spPr>
          <p:style>
            <a:lnRef idx="0"/>
            <a:fillRef idx="0"/>
            <a:effectRef idx="0"/>
            <a:fontRef idx="minor"/>
          </p:style>
          <p:txBody>
            <a:bodyPr wrap="none" lIns="90000" rIns="90000" tIns="45000" bIns="45000" anchor="ctr">
              <a:noAutofit/>
            </a:bodyPr>
            <a:p>
              <a:endParaRPr b="0" lang="en-US" sz="1800" spc="-1" strike="noStrike">
                <a:solidFill>
                  <a:schemeClr val="dk1"/>
                </a:solidFill>
                <a:latin typeface="Calibri"/>
              </a:endParaRPr>
            </a:p>
          </p:txBody>
        </p:sp>
      </p:grpSp>
      <p:grpSp>
        <p:nvGrpSpPr>
          <p:cNvPr id="316" name="Group 60"/>
          <p:cNvGrpSpPr/>
          <p:nvPr/>
        </p:nvGrpSpPr>
        <p:grpSpPr>
          <a:xfrm>
            <a:off x="5040360" y="1652760"/>
            <a:ext cx="358560" cy="358560"/>
            <a:chOff x="5040360" y="1652760"/>
            <a:chExt cx="358560" cy="358560"/>
          </a:xfrm>
        </p:grpSpPr>
        <p:sp>
          <p:nvSpPr>
            <p:cNvPr id="317" name="Oval 61"/>
            <p:cNvSpPr/>
            <p:nvPr/>
          </p:nvSpPr>
          <p:spPr>
            <a:xfrm>
              <a:off x="5040360" y="1652760"/>
              <a:ext cx="358560" cy="358560"/>
            </a:xfrm>
            <a:prstGeom prst="ellipse">
              <a:avLst/>
            </a:prstGeom>
            <a:gradFill rotWithShape="0">
              <a:gsLst>
                <a:gs pos="0">
                  <a:srgbClr val="c3d4e8"/>
                </a:gs>
                <a:gs pos="100000">
                  <a:srgbClr val="4f81bd"/>
                </a:gs>
              </a:gsLst>
              <a:path path="rect">
                <a:fillToRect l="50000" t="50000" r="50000" b="50000"/>
              </a:path>
            </a:gradFill>
            <a:ln w="9360">
              <a:noFill/>
            </a:ln>
          </p:spPr>
          <p:style>
            <a:lnRef idx="0"/>
            <a:fillRef idx="0"/>
            <a:effectRef idx="0"/>
            <a:fontRef idx="minor"/>
          </p:style>
          <p:txBody>
            <a:bodyPr wrap="none" lIns="90000" rIns="90000" tIns="45000" bIns="45000" anchor="ctr">
              <a:noAutofit/>
            </a:bodyPr>
            <a:p>
              <a:endParaRPr b="0" lang="en-US" sz="1800" spc="-1" strike="noStrike">
                <a:solidFill>
                  <a:schemeClr val="dk1"/>
                </a:solidFill>
                <a:latin typeface="Calibri"/>
              </a:endParaRPr>
            </a:p>
          </p:txBody>
        </p:sp>
        <p:sp>
          <p:nvSpPr>
            <p:cNvPr id="318" name="Oval 62"/>
            <p:cNvSpPr/>
            <p:nvPr/>
          </p:nvSpPr>
          <p:spPr>
            <a:xfrm>
              <a:off x="5056200" y="1682640"/>
              <a:ext cx="222120" cy="223560"/>
            </a:xfrm>
            <a:prstGeom prst="ellipse">
              <a:avLst/>
            </a:prstGeom>
            <a:gradFill rotWithShape="0">
              <a:gsLst>
                <a:gs pos="0">
                  <a:srgbClr val="c3d4e8"/>
                </a:gs>
                <a:gs pos="100000">
                  <a:srgbClr val="4f81bd">
                    <a:alpha val="0"/>
                  </a:srgbClr>
                </a:gs>
              </a:gsLst>
              <a:path path="rect">
                <a:fillToRect l="50000" t="50000" r="50000" b="50000"/>
              </a:path>
            </a:gradFill>
            <a:ln w="9360">
              <a:noFill/>
            </a:ln>
          </p:spPr>
          <p:style>
            <a:lnRef idx="0"/>
            <a:fillRef idx="0"/>
            <a:effectRef idx="0"/>
            <a:fontRef idx="minor"/>
          </p:style>
          <p:txBody>
            <a:bodyPr wrap="none" lIns="90000" rIns="90000" tIns="45000" bIns="45000" anchor="ctr">
              <a:noAutofit/>
            </a:bodyPr>
            <a:p>
              <a:endParaRPr b="0" lang="en-US" sz="1800" spc="-1" strike="noStrike">
                <a:solidFill>
                  <a:schemeClr val="dk1"/>
                </a:solidFill>
                <a:latin typeface="Calibri"/>
              </a:endParaRPr>
            </a:p>
          </p:txBody>
        </p:sp>
      </p:grpSp>
      <p:grpSp>
        <p:nvGrpSpPr>
          <p:cNvPr id="319" name="Group 63"/>
          <p:cNvGrpSpPr/>
          <p:nvPr/>
        </p:nvGrpSpPr>
        <p:grpSpPr>
          <a:xfrm>
            <a:off x="5989680" y="3328920"/>
            <a:ext cx="358560" cy="358560"/>
            <a:chOff x="5989680" y="3328920"/>
            <a:chExt cx="358560" cy="358560"/>
          </a:xfrm>
        </p:grpSpPr>
        <p:sp>
          <p:nvSpPr>
            <p:cNvPr id="320" name="Oval 64"/>
            <p:cNvSpPr/>
            <p:nvPr/>
          </p:nvSpPr>
          <p:spPr>
            <a:xfrm>
              <a:off x="5989680" y="3328920"/>
              <a:ext cx="358560" cy="358560"/>
            </a:xfrm>
            <a:prstGeom prst="ellipse">
              <a:avLst/>
            </a:prstGeom>
            <a:gradFill rotWithShape="0">
              <a:gsLst>
                <a:gs pos="0">
                  <a:srgbClr val="c3d4e8"/>
                </a:gs>
                <a:gs pos="100000">
                  <a:srgbClr val="4f81bd"/>
                </a:gs>
              </a:gsLst>
              <a:path path="rect">
                <a:fillToRect l="50000" t="50000" r="50000" b="50000"/>
              </a:path>
            </a:gradFill>
            <a:ln w="9360">
              <a:noFill/>
            </a:ln>
          </p:spPr>
          <p:style>
            <a:lnRef idx="0"/>
            <a:fillRef idx="0"/>
            <a:effectRef idx="0"/>
            <a:fontRef idx="minor"/>
          </p:style>
          <p:txBody>
            <a:bodyPr wrap="none" lIns="90000" rIns="90000" tIns="45000" bIns="45000" anchor="ctr">
              <a:noAutofit/>
            </a:bodyPr>
            <a:p>
              <a:endParaRPr b="0" lang="en-US" sz="1800" spc="-1" strike="noStrike">
                <a:solidFill>
                  <a:schemeClr val="dk1"/>
                </a:solidFill>
                <a:latin typeface="Calibri"/>
              </a:endParaRPr>
            </a:p>
          </p:txBody>
        </p:sp>
        <p:sp>
          <p:nvSpPr>
            <p:cNvPr id="321" name="Oval 65"/>
            <p:cNvSpPr/>
            <p:nvPr/>
          </p:nvSpPr>
          <p:spPr>
            <a:xfrm>
              <a:off x="6005520" y="3359160"/>
              <a:ext cx="222120" cy="223560"/>
            </a:xfrm>
            <a:prstGeom prst="ellipse">
              <a:avLst/>
            </a:prstGeom>
            <a:gradFill rotWithShape="0">
              <a:gsLst>
                <a:gs pos="0">
                  <a:srgbClr val="c3d4e8"/>
                </a:gs>
                <a:gs pos="100000">
                  <a:srgbClr val="4f81bd">
                    <a:alpha val="0"/>
                  </a:srgbClr>
                </a:gs>
              </a:gsLst>
              <a:path path="rect">
                <a:fillToRect l="50000" t="50000" r="50000" b="50000"/>
              </a:path>
            </a:gradFill>
            <a:ln w="9360">
              <a:noFill/>
            </a:ln>
          </p:spPr>
          <p:style>
            <a:lnRef idx="0"/>
            <a:fillRef idx="0"/>
            <a:effectRef idx="0"/>
            <a:fontRef idx="minor"/>
          </p:style>
          <p:txBody>
            <a:bodyPr wrap="none" lIns="90000" rIns="90000" tIns="45000" bIns="45000" anchor="ctr">
              <a:noAutofit/>
            </a:bodyPr>
            <a:p>
              <a:endParaRPr b="0" lang="en-US" sz="1800" spc="-1" strike="noStrike">
                <a:solidFill>
                  <a:schemeClr val="dk1"/>
                </a:solidFill>
                <a:latin typeface="Calibri"/>
              </a:endParaRPr>
            </a:p>
          </p:txBody>
        </p:sp>
      </p:grpSp>
      <p:grpSp>
        <p:nvGrpSpPr>
          <p:cNvPr id="322" name="Group 66"/>
          <p:cNvGrpSpPr/>
          <p:nvPr/>
        </p:nvGrpSpPr>
        <p:grpSpPr>
          <a:xfrm>
            <a:off x="5095800" y="4929120"/>
            <a:ext cx="358560" cy="358560"/>
            <a:chOff x="5095800" y="4929120"/>
            <a:chExt cx="358560" cy="358560"/>
          </a:xfrm>
        </p:grpSpPr>
        <p:sp>
          <p:nvSpPr>
            <p:cNvPr id="323" name="Oval 67"/>
            <p:cNvSpPr/>
            <p:nvPr/>
          </p:nvSpPr>
          <p:spPr>
            <a:xfrm>
              <a:off x="5095800" y="4929120"/>
              <a:ext cx="358560" cy="358560"/>
            </a:xfrm>
            <a:prstGeom prst="ellipse">
              <a:avLst/>
            </a:prstGeom>
            <a:gradFill rotWithShape="0">
              <a:gsLst>
                <a:gs pos="0">
                  <a:srgbClr val="c3d4e8"/>
                </a:gs>
                <a:gs pos="100000">
                  <a:srgbClr val="4f81bd"/>
                </a:gs>
              </a:gsLst>
              <a:path path="rect">
                <a:fillToRect l="50000" t="50000" r="50000" b="50000"/>
              </a:path>
            </a:gradFill>
            <a:ln w="9360">
              <a:noFill/>
            </a:ln>
          </p:spPr>
          <p:style>
            <a:lnRef idx="0"/>
            <a:fillRef idx="0"/>
            <a:effectRef idx="0"/>
            <a:fontRef idx="minor"/>
          </p:style>
          <p:txBody>
            <a:bodyPr wrap="none" lIns="90000" rIns="90000" tIns="45000" bIns="45000" anchor="ctr">
              <a:noAutofit/>
            </a:bodyPr>
            <a:p>
              <a:endParaRPr b="0" lang="en-US" sz="1800" spc="-1" strike="noStrike">
                <a:solidFill>
                  <a:schemeClr val="dk1"/>
                </a:solidFill>
                <a:latin typeface="Calibri"/>
              </a:endParaRPr>
            </a:p>
          </p:txBody>
        </p:sp>
        <p:sp>
          <p:nvSpPr>
            <p:cNvPr id="324" name="Oval 68"/>
            <p:cNvSpPr/>
            <p:nvPr/>
          </p:nvSpPr>
          <p:spPr>
            <a:xfrm>
              <a:off x="5111640" y="4959360"/>
              <a:ext cx="222120" cy="223560"/>
            </a:xfrm>
            <a:prstGeom prst="ellipse">
              <a:avLst/>
            </a:prstGeom>
            <a:gradFill rotWithShape="0">
              <a:gsLst>
                <a:gs pos="0">
                  <a:srgbClr val="c3d4e8"/>
                </a:gs>
                <a:gs pos="100000">
                  <a:srgbClr val="4f81bd">
                    <a:alpha val="0"/>
                  </a:srgbClr>
                </a:gs>
              </a:gsLst>
              <a:path path="rect">
                <a:fillToRect l="50000" t="50000" r="50000" b="50000"/>
              </a:path>
            </a:gradFill>
            <a:ln w="9360">
              <a:noFill/>
            </a:ln>
          </p:spPr>
          <p:style>
            <a:lnRef idx="0"/>
            <a:fillRef idx="0"/>
            <a:effectRef idx="0"/>
            <a:fontRef idx="minor"/>
          </p:style>
          <p:txBody>
            <a:bodyPr wrap="none" lIns="90000" rIns="90000" tIns="45000" bIns="45000" anchor="ctr">
              <a:noAutofit/>
            </a:bodyPr>
            <a:p>
              <a:endParaRPr b="0" lang="en-US" sz="1800" spc="-1" strike="noStrike">
                <a:solidFill>
                  <a:schemeClr val="dk1"/>
                </a:solidFill>
                <a:latin typeface="Calibri"/>
              </a:endParaRPr>
            </a:p>
          </p:txBody>
        </p:sp>
      </p:grpSp>
      <p:sp>
        <p:nvSpPr>
          <p:cNvPr id="325" name="Oval 69"/>
          <p:cNvSpPr/>
          <p:nvPr/>
        </p:nvSpPr>
        <p:spPr>
          <a:xfrm>
            <a:off x="3386160" y="3214800"/>
            <a:ext cx="1881000" cy="647640"/>
          </a:xfrm>
          <a:prstGeom prst="ellipse">
            <a:avLst/>
          </a:prstGeom>
          <a:gradFill rotWithShape="0">
            <a:gsLst>
              <a:gs pos="0">
                <a:srgbClr val="ffffff"/>
              </a:gs>
              <a:gs pos="50000">
                <a:srgbClr val="0000ff"/>
              </a:gs>
              <a:gs pos="100000">
                <a:srgbClr val="ffffff"/>
              </a:gs>
            </a:gsLst>
            <a:lin ang="2700000"/>
          </a:gradFill>
          <a:ln w="38160">
            <a:noFill/>
          </a:ln>
        </p:spPr>
        <p:style>
          <a:lnRef idx="0"/>
          <a:fillRef idx="0"/>
          <a:effectRef idx="0"/>
          <a:fontRef idx="minor"/>
        </p:style>
        <p:txBody>
          <a:bodyPr lIns="90000" rIns="90000" tIns="45000" bIns="45000" anchor="ctr">
            <a:spAutoFit/>
          </a:bodyPr>
          <a:p>
            <a:endParaRPr b="0" lang="en-US" sz="1800" spc="-1" strike="noStrike">
              <a:solidFill>
                <a:schemeClr val="dk1"/>
              </a:solidFill>
              <a:latin typeface="Calibri"/>
            </a:endParaRPr>
          </a:p>
        </p:txBody>
      </p:sp>
      <p:sp>
        <p:nvSpPr>
          <p:cNvPr id="326" name="Oval 70"/>
          <p:cNvSpPr/>
          <p:nvPr/>
        </p:nvSpPr>
        <p:spPr>
          <a:xfrm>
            <a:off x="3427560" y="3187800"/>
            <a:ext cx="1774440" cy="647640"/>
          </a:xfrm>
          <a:prstGeom prst="ellipse">
            <a:avLst/>
          </a:prstGeom>
          <a:gradFill rotWithShape="0">
            <a:gsLst>
              <a:gs pos="0">
                <a:srgbClr val="0000ff">
                  <a:alpha val="32000"/>
                </a:srgbClr>
              </a:gs>
              <a:gs pos="100000">
                <a:srgbClr val="000076"/>
              </a:gs>
            </a:gsLst>
            <a:lin ang="2700000"/>
          </a:gradFill>
          <a:ln w="38160">
            <a:noFill/>
          </a:ln>
        </p:spPr>
        <p:style>
          <a:lnRef idx="0"/>
          <a:fillRef idx="0"/>
          <a:effectRef idx="0"/>
          <a:fontRef idx="minor"/>
        </p:style>
        <p:txBody>
          <a:bodyPr lIns="90000" rIns="90000" tIns="45000" bIns="45000" anchor="ctr">
            <a:spAutoFit/>
          </a:bodyPr>
          <a:p>
            <a:endParaRPr b="0" lang="en-US" sz="1800" spc="-1" strike="noStrike">
              <a:solidFill>
                <a:schemeClr val="dk1"/>
              </a:solidFill>
              <a:latin typeface="Calibri"/>
            </a:endParaRPr>
          </a:p>
        </p:txBody>
      </p:sp>
      <p:sp>
        <p:nvSpPr>
          <p:cNvPr id="327" name="Oval 71"/>
          <p:cNvSpPr/>
          <p:nvPr/>
        </p:nvSpPr>
        <p:spPr>
          <a:xfrm>
            <a:off x="3513240" y="3214800"/>
            <a:ext cx="1688760" cy="647640"/>
          </a:xfrm>
          <a:prstGeom prst="ellipse">
            <a:avLst/>
          </a:prstGeom>
          <a:gradFill rotWithShape="0">
            <a:gsLst>
              <a:gs pos="0">
                <a:srgbClr val="00008a"/>
              </a:gs>
              <a:gs pos="50000">
                <a:srgbClr val="0000ff"/>
              </a:gs>
              <a:gs pos="100000">
                <a:srgbClr val="00008a"/>
              </a:gs>
            </a:gsLst>
            <a:lin ang="18900000"/>
          </a:gradFill>
          <a:ln w="38160">
            <a:noFill/>
          </a:ln>
        </p:spPr>
        <p:style>
          <a:lnRef idx="0"/>
          <a:fillRef idx="0"/>
          <a:effectRef idx="0"/>
          <a:fontRef idx="minor"/>
        </p:style>
        <p:txBody>
          <a:bodyPr lIns="90000" rIns="90000" tIns="45000" bIns="45000" anchor="ctr">
            <a:spAutoFit/>
          </a:bodyPr>
          <a:p>
            <a:endParaRPr b="0" lang="en-US" sz="1800" spc="-1" strike="noStrike">
              <a:solidFill>
                <a:schemeClr val="dk1"/>
              </a:solidFill>
              <a:latin typeface="Calibri"/>
            </a:endParaRPr>
          </a:p>
        </p:txBody>
      </p:sp>
      <p:sp>
        <p:nvSpPr>
          <p:cNvPr id="328" name="Oval 72"/>
          <p:cNvSpPr/>
          <p:nvPr/>
        </p:nvSpPr>
        <p:spPr>
          <a:xfrm>
            <a:off x="3495600" y="3187800"/>
            <a:ext cx="1688760" cy="647640"/>
          </a:xfrm>
          <a:prstGeom prst="ellipse">
            <a:avLst/>
          </a:prstGeom>
          <a:gradFill rotWithShape="0">
            <a:gsLst>
              <a:gs pos="0">
                <a:srgbClr val="0000a1"/>
              </a:gs>
              <a:gs pos="100000">
                <a:srgbClr val="0000ff">
                  <a:alpha val="0"/>
                </a:srgbClr>
              </a:gs>
            </a:gsLst>
            <a:lin ang="2700000"/>
          </a:gradFill>
          <a:ln w="38160">
            <a:noFill/>
          </a:ln>
        </p:spPr>
        <p:style>
          <a:lnRef idx="0"/>
          <a:fillRef idx="0"/>
          <a:effectRef idx="0"/>
          <a:fontRef idx="minor"/>
        </p:style>
        <p:txBody>
          <a:bodyPr lIns="90000" rIns="90000" tIns="45000" bIns="45000" anchor="ctr">
            <a:spAutoFit/>
          </a:bodyPr>
          <a:p>
            <a:endParaRPr b="0" lang="en-US" sz="1800" spc="-1" strike="noStrike">
              <a:solidFill>
                <a:schemeClr val="dk1"/>
              </a:solidFill>
              <a:latin typeface="Calibri"/>
            </a:endParaRPr>
          </a:p>
        </p:txBody>
      </p:sp>
      <p:grpSp>
        <p:nvGrpSpPr>
          <p:cNvPr id="329" name="Group 85"/>
          <p:cNvGrpSpPr/>
          <p:nvPr/>
        </p:nvGrpSpPr>
        <p:grpSpPr>
          <a:xfrm>
            <a:off x="3597120" y="2797200"/>
            <a:ext cx="1520640" cy="1471320"/>
            <a:chOff x="3597120" y="2797200"/>
            <a:chExt cx="1520640" cy="1471320"/>
          </a:xfrm>
        </p:grpSpPr>
        <p:sp>
          <p:nvSpPr>
            <p:cNvPr id="330" name="Oval 73"/>
            <p:cNvSpPr/>
            <p:nvPr/>
          </p:nvSpPr>
          <p:spPr>
            <a:xfrm>
              <a:off x="3597120" y="3214800"/>
              <a:ext cx="1520640" cy="647640"/>
            </a:xfrm>
            <a:prstGeom prst="ellipse">
              <a:avLst/>
            </a:prstGeom>
            <a:solidFill>
              <a:srgbClr val="333333"/>
            </a:solidFill>
            <a:ln w="0">
              <a:noFill/>
            </a:ln>
          </p:spPr>
          <p:style>
            <a:lnRef idx="0"/>
            <a:fillRef idx="0"/>
            <a:effectRef idx="0"/>
            <a:fontRef idx="minor"/>
          </p:style>
          <p:txBody>
            <a:bodyPr lIns="90000" rIns="90000" tIns="45000" bIns="45000" anchor="ctr">
              <a:spAutoFit/>
            </a:bodyPr>
            <a:p>
              <a:endParaRPr b="0" lang="en-US" sz="1800" spc="-1" strike="noStrike">
                <a:solidFill>
                  <a:schemeClr val="dk1"/>
                </a:solidFill>
                <a:latin typeface="Calibri"/>
              </a:endParaRPr>
            </a:p>
          </p:txBody>
        </p:sp>
        <p:sp>
          <p:nvSpPr>
            <p:cNvPr id="331" name="Oval 74"/>
            <p:cNvSpPr/>
            <p:nvPr/>
          </p:nvSpPr>
          <p:spPr>
            <a:xfrm>
              <a:off x="3619440" y="2797200"/>
              <a:ext cx="1469880" cy="1471320"/>
            </a:xfrm>
            <a:prstGeom prst="ellipse">
              <a:avLst/>
            </a:prstGeom>
            <a:gradFill rotWithShape="0">
              <a:gsLst>
                <a:gs pos="0">
                  <a:srgbClr val="636869"/>
                </a:gs>
                <a:gs pos="100000">
                  <a:srgbClr val="d6e1e2"/>
                </a:gs>
              </a:gsLst>
              <a:lin ang="5400000"/>
            </a:gradFill>
            <a:ln w="0">
              <a:noFill/>
            </a:ln>
          </p:spPr>
          <p:style>
            <a:lnRef idx="0"/>
            <a:fillRef idx="0"/>
            <a:effectRef idx="0"/>
            <a:fontRef idx="minor"/>
          </p:style>
          <p:txBody>
            <a:bodyPr wrap="none" lIns="45000" rIns="45000" tIns="90000" bIns="90000" anchor="ctr" vert="eaVert">
              <a:noAutofit/>
            </a:bodyPr>
            <a:p>
              <a:endParaRPr b="0" lang="en-US" sz="1800" spc="-1" strike="noStrike">
                <a:solidFill>
                  <a:schemeClr val="dk1"/>
                </a:solidFill>
                <a:latin typeface="Calibri"/>
              </a:endParaRPr>
            </a:p>
          </p:txBody>
        </p:sp>
        <p:sp>
          <p:nvSpPr>
            <p:cNvPr id="332" name="Oval 75"/>
            <p:cNvSpPr/>
            <p:nvPr/>
          </p:nvSpPr>
          <p:spPr>
            <a:xfrm>
              <a:off x="3637080" y="2806560"/>
              <a:ext cx="1436400" cy="1433160"/>
            </a:xfrm>
            <a:prstGeom prst="ellipse">
              <a:avLst/>
            </a:prstGeom>
            <a:gradFill rotWithShape="0">
              <a:gsLst>
                <a:gs pos="0">
                  <a:srgbClr val="d6e1e2">
                    <a:alpha val="0"/>
                  </a:srgbClr>
                </a:gs>
                <a:gs pos="100000">
                  <a:srgbClr val="f1f5f5"/>
                </a:gs>
              </a:gsLst>
              <a:lin ang="5400000"/>
            </a:gradFill>
            <a:ln w="0">
              <a:noFill/>
            </a:ln>
          </p:spPr>
          <p:style>
            <a:lnRef idx="0"/>
            <a:fillRef idx="0"/>
            <a:effectRef idx="0"/>
            <a:fontRef idx="minor"/>
          </p:style>
          <p:txBody>
            <a:bodyPr wrap="none" lIns="45000" rIns="45000" tIns="90000" bIns="90000" anchor="ctr" vert="eaVert">
              <a:noAutofit/>
            </a:bodyPr>
            <a:p>
              <a:endParaRPr b="0" lang="en-US" sz="1800" spc="-1" strike="noStrike">
                <a:solidFill>
                  <a:schemeClr val="dk1"/>
                </a:solidFill>
                <a:latin typeface="Calibri"/>
              </a:endParaRPr>
            </a:p>
          </p:txBody>
        </p:sp>
        <p:sp>
          <p:nvSpPr>
            <p:cNvPr id="333" name="Oval 76"/>
            <p:cNvSpPr/>
            <p:nvPr/>
          </p:nvSpPr>
          <p:spPr>
            <a:xfrm>
              <a:off x="3652920" y="2820960"/>
              <a:ext cx="1365120" cy="1339560"/>
            </a:xfrm>
            <a:prstGeom prst="ellipse">
              <a:avLst/>
            </a:prstGeom>
            <a:gradFill rotWithShape="0">
              <a:gsLst>
                <a:gs pos="0">
                  <a:srgbClr val="aab2b3"/>
                </a:gs>
                <a:gs pos="100000">
                  <a:srgbClr val="d6e1e2">
                    <a:alpha val="48000"/>
                  </a:srgbClr>
                </a:gs>
              </a:gsLst>
              <a:lin ang="5400000"/>
            </a:gradFill>
            <a:ln w="0">
              <a:noFill/>
            </a:ln>
          </p:spPr>
          <p:style>
            <a:lnRef idx="0"/>
            <a:fillRef idx="0"/>
            <a:effectRef idx="0"/>
            <a:fontRef idx="minor"/>
          </p:style>
          <p:txBody>
            <a:bodyPr wrap="none" lIns="45000" rIns="45000" tIns="90000" bIns="90000" anchor="ctr" vert="eaVert">
              <a:noAutofit/>
            </a:bodyPr>
            <a:p>
              <a:endParaRPr b="0" lang="en-US" sz="1800" spc="-1" strike="noStrike">
                <a:solidFill>
                  <a:schemeClr val="dk1"/>
                </a:solidFill>
                <a:latin typeface="Calibri"/>
              </a:endParaRPr>
            </a:p>
          </p:txBody>
        </p:sp>
        <p:sp>
          <p:nvSpPr>
            <p:cNvPr id="334" name="Oval 77"/>
            <p:cNvSpPr/>
            <p:nvPr/>
          </p:nvSpPr>
          <p:spPr>
            <a:xfrm>
              <a:off x="3733920" y="2857680"/>
              <a:ext cx="1212480" cy="1088640"/>
            </a:xfrm>
            <a:prstGeom prst="ellipse">
              <a:avLst/>
            </a:prstGeom>
            <a:gradFill rotWithShape="0">
              <a:gsLst>
                <a:gs pos="0">
                  <a:srgbClr val="ffffff"/>
                </a:gs>
                <a:gs pos="100000">
                  <a:srgbClr val="d6e1e2">
                    <a:alpha val="38000"/>
                  </a:srgbClr>
                </a:gs>
              </a:gsLst>
              <a:lin ang="5400000"/>
            </a:gradFill>
            <a:ln w="0">
              <a:noFill/>
            </a:ln>
          </p:spPr>
          <p:style>
            <a:lnRef idx="0"/>
            <a:fillRef idx="0"/>
            <a:effectRef idx="0"/>
            <a:fontRef idx="minor"/>
          </p:style>
          <p:txBody>
            <a:bodyPr wrap="none" lIns="45000" rIns="45000" tIns="90000" bIns="90000" anchor="ctr" vert="eaVert">
              <a:noAutofit/>
            </a:bodyPr>
            <a:p>
              <a:endParaRPr b="0" lang="en-US" sz="1800" spc="-1" strike="noStrike">
                <a:solidFill>
                  <a:schemeClr val="dk1"/>
                </a:solidFill>
                <a:latin typeface="Calibri"/>
              </a:endParaRPr>
            </a:p>
          </p:txBody>
        </p:sp>
      </p:grpSp>
      <p:sp>
        <p:nvSpPr>
          <p:cNvPr id="335" name="Text Box 78"/>
          <p:cNvSpPr/>
          <p:nvPr/>
        </p:nvSpPr>
        <p:spPr>
          <a:xfrm>
            <a:off x="3619440" y="3276720"/>
            <a:ext cx="1424880" cy="517320"/>
          </a:xfrm>
          <a:prstGeom prst="rect">
            <a:avLst/>
          </a:prstGeom>
          <a:noFill/>
          <a:ln w="0">
            <a:noFill/>
          </a:ln>
        </p:spPr>
        <p:style>
          <a:lnRef idx="0"/>
          <a:fillRef idx="0"/>
          <a:effectRef idx="0"/>
          <a:fontRef idx="minor"/>
        </p:style>
        <p:txBody>
          <a:bodyPr wrap="none" lIns="90000" rIns="90000" tIns="45000" bIns="45000" anchor="t">
            <a:spAutoFit/>
          </a:bodyPr>
          <a:p>
            <a:pPr algn="ctr" defTabSz="914400">
              <a:lnSpc>
                <a:spcPct val="100000"/>
              </a:lnSpc>
            </a:pPr>
            <a:r>
              <a:rPr b="0" lang="en-US" sz="2800" spc="-1" strike="noStrike">
                <a:solidFill>
                  <a:srgbClr val="000000"/>
                </a:solidFill>
                <a:latin typeface="Calibri"/>
              </a:rPr>
              <a:t>Network</a:t>
            </a:r>
            <a:endParaRPr b="0" lang="en-US" sz="2800" spc="-1" strike="noStrike">
              <a:solidFill>
                <a:srgbClr val="000000"/>
              </a:solidFill>
              <a:latin typeface="Arial"/>
            </a:endParaRPr>
          </a:p>
        </p:txBody>
      </p:sp>
      <p:sp>
        <p:nvSpPr>
          <p:cNvPr id="336" name="Text Box 79"/>
          <p:cNvSpPr/>
          <p:nvPr/>
        </p:nvSpPr>
        <p:spPr>
          <a:xfrm>
            <a:off x="5321520" y="1600200"/>
            <a:ext cx="2898360" cy="395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2000" spc="-1" strike="noStrike">
                <a:solidFill>
                  <a:schemeClr val="dk1"/>
                </a:solidFill>
                <a:latin typeface="Calibri"/>
              </a:rPr>
              <a:t>Biosensor taken by people</a:t>
            </a:r>
            <a:endParaRPr b="0" lang="en-US" sz="2000" spc="-1" strike="noStrike">
              <a:solidFill>
                <a:srgbClr val="000000"/>
              </a:solidFill>
              <a:latin typeface="Arial"/>
            </a:endParaRPr>
          </a:p>
        </p:txBody>
      </p:sp>
      <p:sp>
        <p:nvSpPr>
          <p:cNvPr id="337" name="Text Box 81"/>
          <p:cNvSpPr/>
          <p:nvPr/>
        </p:nvSpPr>
        <p:spPr>
          <a:xfrm>
            <a:off x="6391440" y="3352680"/>
            <a:ext cx="1779480" cy="700200"/>
          </a:xfrm>
          <a:prstGeom prst="rect">
            <a:avLst/>
          </a:prstGeom>
          <a:noFill/>
          <a:ln w="0">
            <a:noFill/>
          </a:ln>
        </p:spPr>
        <p:style>
          <a:lnRef idx="0"/>
          <a:fillRef idx="0"/>
          <a:effectRef idx="0"/>
          <a:fontRef idx="minor"/>
        </p:style>
        <p:txBody>
          <a:bodyPr lIns="90000" rIns="90000" tIns="45000" bIns="45000" anchor="t">
            <a:spAutoFit/>
          </a:bodyPr>
          <a:p>
            <a:pPr algn="ctr" defTabSz="914400">
              <a:lnSpc>
                <a:spcPct val="100000"/>
              </a:lnSpc>
            </a:pPr>
            <a:r>
              <a:rPr b="0" lang="en-US" sz="2000" spc="-1" strike="noStrike">
                <a:solidFill>
                  <a:schemeClr val="dk1"/>
                </a:solidFill>
                <a:latin typeface="Calibri"/>
              </a:rPr>
              <a:t>Equipment in public place</a:t>
            </a:r>
            <a:endParaRPr b="0" lang="en-US" sz="2000" spc="-1" strike="noStrike">
              <a:solidFill>
                <a:srgbClr val="000000"/>
              </a:solidFill>
              <a:latin typeface="Arial"/>
            </a:endParaRPr>
          </a:p>
        </p:txBody>
      </p:sp>
      <p:sp>
        <p:nvSpPr>
          <p:cNvPr id="338" name="Text Box 83"/>
          <p:cNvSpPr/>
          <p:nvPr/>
        </p:nvSpPr>
        <p:spPr>
          <a:xfrm>
            <a:off x="1055520" y="3357720"/>
            <a:ext cx="1066680" cy="395280"/>
          </a:xfrm>
          <a:prstGeom prst="rect">
            <a:avLst/>
          </a:prstGeom>
          <a:noFill/>
          <a:ln w="0">
            <a:noFill/>
          </a:ln>
        </p:spPr>
        <p:style>
          <a:lnRef idx="0"/>
          <a:fillRef idx="0"/>
          <a:effectRef idx="0"/>
          <a:fontRef idx="minor"/>
        </p:style>
        <p:txBody>
          <a:bodyPr lIns="90000" rIns="90000" tIns="45000" bIns="45000" anchor="t">
            <a:spAutoFit/>
          </a:bodyPr>
          <a:p>
            <a:pPr algn="r" defTabSz="914400">
              <a:lnSpc>
                <a:spcPct val="100000"/>
              </a:lnSpc>
            </a:pPr>
            <a:r>
              <a:rPr b="0" lang="en-US" sz="2000" spc="-1" strike="noStrike">
                <a:solidFill>
                  <a:schemeClr val="dk1"/>
                </a:solidFill>
                <a:latin typeface="Calibri"/>
              </a:rPr>
              <a:t>House</a:t>
            </a:r>
            <a:endParaRPr b="0" lang="en-US" sz="2000" spc="-1" strike="noStrike">
              <a:solidFill>
                <a:srgbClr val="000000"/>
              </a:solidFill>
              <a:latin typeface="Arial"/>
            </a:endParaRPr>
          </a:p>
        </p:txBody>
      </p:sp>
      <p:sp>
        <p:nvSpPr>
          <p:cNvPr id="339" name="Text Box 79"/>
          <p:cNvSpPr/>
          <p:nvPr/>
        </p:nvSpPr>
        <p:spPr>
          <a:xfrm>
            <a:off x="1287720" y="1628640"/>
            <a:ext cx="1731240" cy="395280"/>
          </a:xfrm>
          <a:prstGeom prst="rect">
            <a:avLst/>
          </a:prstGeom>
          <a:noFill/>
          <a:ln w="0">
            <a:noFill/>
          </a:ln>
        </p:spPr>
        <p:style>
          <a:lnRef idx="0"/>
          <a:fillRef idx="0"/>
          <a:effectRef idx="0"/>
          <a:fontRef idx="minor"/>
        </p:style>
        <p:txBody>
          <a:bodyPr wrap="none" lIns="90000" rIns="90000" tIns="45000" bIns="45000" anchor="t">
            <a:spAutoFit/>
          </a:bodyPr>
          <a:p>
            <a:pPr defTabSz="914400">
              <a:lnSpc>
                <a:spcPct val="100000"/>
              </a:lnSpc>
            </a:pPr>
            <a:r>
              <a:rPr b="0" lang="en-US" sz="2000" spc="-1" strike="noStrike">
                <a:solidFill>
                  <a:schemeClr val="dk1"/>
                </a:solidFill>
                <a:latin typeface="Calibri"/>
              </a:rPr>
              <a:t>Regional Office</a:t>
            </a:r>
            <a:endParaRPr b="0" lang="en-US" sz="2000" spc="-1" strike="noStrike">
              <a:solidFill>
                <a:srgbClr val="000000"/>
              </a:solidFill>
              <a:latin typeface="Arial"/>
            </a:endParaRPr>
          </a:p>
        </p:txBody>
      </p:sp>
      <p:sp>
        <p:nvSpPr>
          <p:cNvPr id="340" name="Text Box 84"/>
          <p:cNvSpPr/>
          <p:nvPr/>
        </p:nvSpPr>
        <p:spPr>
          <a:xfrm>
            <a:off x="5042880" y="5229360"/>
            <a:ext cx="2253960" cy="395280"/>
          </a:xfrm>
          <a:prstGeom prst="rect">
            <a:avLst/>
          </a:prstGeom>
          <a:noFill/>
          <a:ln w="0">
            <a:noFill/>
          </a:ln>
        </p:spPr>
        <p:style>
          <a:lnRef idx="0"/>
          <a:fillRef idx="0"/>
          <a:effectRef idx="0"/>
          <a:fontRef idx="minor"/>
        </p:style>
        <p:txBody>
          <a:bodyPr wrap="none" lIns="90000" rIns="90000" tIns="45000" bIns="45000" anchor="t">
            <a:spAutoFit/>
          </a:bodyPr>
          <a:p>
            <a:pPr algn="r" defTabSz="914400">
              <a:lnSpc>
                <a:spcPct val="100000"/>
              </a:lnSpc>
            </a:pPr>
            <a:r>
              <a:rPr b="0" lang="en-US" sz="2000" spc="-1" strike="noStrike">
                <a:solidFill>
                  <a:schemeClr val="dk1"/>
                </a:solidFill>
                <a:latin typeface="Calibri"/>
              </a:rPr>
              <a:t>Virtual Environment</a:t>
            </a:r>
            <a:endParaRPr b="0" lang="en-US" sz="2000" spc="-1" strike="noStrike">
              <a:solidFill>
                <a:srgbClr val="000000"/>
              </a:solidFill>
              <a:latin typeface="Arial"/>
            </a:endParaRPr>
          </a:p>
        </p:txBody>
      </p:sp>
      <p:sp>
        <p:nvSpPr>
          <p:cNvPr id="341" name="Text Box 83"/>
          <p:cNvSpPr/>
          <p:nvPr/>
        </p:nvSpPr>
        <p:spPr>
          <a:xfrm>
            <a:off x="616320" y="4902120"/>
            <a:ext cx="2494440" cy="395280"/>
          </a:xfrm>
          <a:prstGeom prst="rect">
            <a:avLst/>
          </a:prstGeom>
          <a:noFill/>
          <a:ln w="0">
            <a:noFill/>
          </a:ln>
        </p:spPr>
        <p:style>
          <a:lnRef idx="0"/>
          <a:fillRef idx="0"/>
          <a:effectRef idx="0"/>
          <a:fontRef idx="minor"/>
        </p:style>
        <p:txBody>
          <a:bodyPr wrap="none" lIns="90000" rIns="90000" tIns="45000" bIns="45000" anchor="t">
            <a:spAutoFit/>
          </a:bodyPr>
          <a:p>
            <a:pPr algn="r" defTabSz="914400">
              <a:lnSpc>
                <a:spcPct val="100000"/>
              </a:lnSpc>
            </a:pPr>
            <a:r>
              <a:rPr b="0" lang="en-US" sz="2000" spc="-1" strike="noStrike">
                <a:solidFill>
                  <a:schemeClr val="dk1"/>
                </a:solidFill>
                <a:latin typeface="Calibri"/>
              </a:rPr>
              <a:t>Transportation Vehicle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title"/>
          </p:nvPr>
        </p:nvSpPr>
        <p:spPr>
          <a:xfrm>
            <a:off x="457200" y="228600"/>
            <a:ext cx="7618320" cy="714240"/>
          </a:xfrm>
          <a:prstGeom prst="rect">
            <a:avLst/>
          </a:prstGeom>
          <a:noFill/>
          <a:ln w="0">
            <a:noFill/>
          </a:ln>
        </p:spPr>
        <p:txBody>
          <a:bodyPr lIns="0" rIns="0" tIns="0" bIns="0" anchor="ctr">
            <a:noAutofit/>
          </a:bodyPr>
          <a:p>
            <a:pPr indent="0">
              <a:lnSpc>
                <a:spcPct val="100000"/>
              </a:lnSpc>
              <a:buNone/>
              <a:tabLst>
                <a:tab algn="l" pos="0"/>
              </a:tabLst>
            </a:pPr>
            <a:r>
              <a:rPr b="0" lang="en-US" sz="4000" spc="-1" strike="noStrike">
                <a:solidFill>
                  <a:srgbClr val="000000"/>
                </a:solidFill>
                <a:latin typeface="Calibri"/>
              </a:rPr>
              <a:t>The Application of IoT(2)</a:t>
            </a:r>
            <a:endParaRPr b="0" lang="en-US" sz="4000" spc="-1" strike="noStrike">
              <a:solidFill>
                <a:srgbClr val="000000"/>
              </a:solidFill>
              <a:latin typeface="Arial"/>
            </a:endParaRPr>
          </a:p>
        </p:txBody>
      </p:sp>
      <p:sp>
        <p:nvSpPr>
          <p:cNvPr id="343" name="TextBox 2"/>
          <p:cNvSpPr/>
          <p:nvPr/>
        </p:nvSpPr>
        <p:spPr>
          <a:xfrm>
            <a:off x="4457880" y="1219320"/>
            <a:ext cx="4189320" cy="395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000" spc="-1" strike="noStrike">
                <a:solidFill>
                  <a:srgbClr val="ff0000"/>
                </a:solidFill>
                <a:latin typeface="Calibri"/>
              </a:rPr>
              <a:t>Scenario: shopping</a:t>
            </a:r>
            <a:endParaRPr b="0" lang="en-US" sz="2000" spc="-1" strike="noStrike">
              <a:solidFill>
                <a:srgbClr val="000000"/>
              </a:solidFill>
              <a:latin typeface="Arial"/>
            </a:endParaRPr>
          </a:p>
        </p:txBody>
      </p:sp>
      <p:pic>
        <p:nvPicPr>
          <p:cNvPr id="344" name="图片 3" descr="155chart_426_600-755779.gif"/>
          <p:cNvPicPr/>
          <p:nvPr/>
        </p:nvPicPr>
        <p:blipFill>
          <a:blip r:embed="rId1"/>
          <a:stretch/>
        </p:blipFill>
        <p:spPr>
          <a:xfrm>
            <a:off x="228600" y="1093680"/>
            <a:ext cx="4036680" cy="5686200"/>
          </a:xfrm>
          <a:prstGeom prst="rect">
            <a:avLst/>
          </a:prstGeom>
          <a:ln w="9360">
            <a:noFill/>
          </a:ln>
        </p:spPr>
      </p:pic>
      <p:cxnSp>
        <p:nvCxnSpPr>
          <p:cNvPr id="345" name="肘形连接符 14"/>
          <p:cNvCxnSpPr/>
          <p:nvPr/>
        </p:nvCxnSpPr>
        <p:spPr>
          <a:xfrm>
            <a:off x="1981080" y="3276360"/>
            <a:ext cx="5793120" cy="763920"/>
          </a:xfrm>
          <a:prstGeom prst="bentConnector3">
            <a:avLst>
              <a:gd name="adj1" fmla="val 100006"/>
            </a:avLst>
          </a:prstGeom>
          <a:ln w="19080">
            <a:noFill/>
          </a:ln>
        </p:spPr>
      </p:cxnSp>
      <p:cxnSp>
        <p:nvCxnSpPr>
          <p:cNvPr id="346" name="肘形连接符 17"/>
          <p:cNvCxnSpPr/>
          <p:nvPr/>
        </p:nvCxnSpPr>
        <p:spPr>
          <a:xfrm>
            <a:off x="2666880" y="2286000"/>
            <a:ext cx="5107320" cy="306360"/>
          </a:xfrm>
          <a:prstGeom prst="bentConnector2">
            <a:avLst/>
          </a:prstGeom>
          <a:ln w="19080">
            <a:noFill/>
          </a:ln>
        </p:spPr>
      </p:cxnSp>
      <p:cxnSp>
        <p:nvCxnSpPr>
          <p:cNvPr id="347" name="肘形连接符 20"/>
          <p:cNvCxnSpPr/>
          <p:nvPr/>
        </p:nvCxnSpPr>
        <p:spPr>
          <a:xfrm>
            <a:off x="1600200" y="6019560"/>
            <a:ext cx="6326280" cy="535320"/>
          </a:xfrm>
          <a:prstGeom prst="bentConnector2">
            <a:avLst/>
          </a:prstGeom>
          <a:ln w="19080">
            <a:noFill/>
          </a:ln>
        </p:spPr>
      </p:cxnSp>
      <p:cxnSp>
        <p:nvCxnSpPr>
          <p:cNvPr id="348" name="肘形连接符 22"/>
          <p:cNvCxnSpPr/>
          <p:nvPr/>
        </p:nvCxnSpPr>
        <p:spPr>
          <a:xfrm>
            <a:off x="3124080" y="4724280"/>
            <a:ext cx="4802400" cy="535320"/>
          </a:xfrm>
          <a:prstGeom prst="bentConnector3">
            <a:avLst>
              <a:gd name="adj1" fmla="val 100007"/>
            </a:avLst>
          </a:prstGeom>
          <a:ln w="19080">
            <a:noFill/>
          </a:ln>
        </p:spPr>
      </p:cxnSp>
      <p:sp>
        <p:nvSpPr>
          <p:cNvPr id="349" name="TextBox 31"/>
          <p:cNvSpPr/>
          <p:nvPr/>
        </p:nvSpPr>
        <p:spPr>
          <a:xfrm>
            <a:off x="4267080" y="1905120"/>
            <a:ext cx="4189320" cy="700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2000" spc="-1" strike="noStrike">
                <a:solidFill>
                  <a:schemeClr val="dk1"/>
                </a:solidFill>
                <a:latin typeface="Calibri"/>
              </a:rPr>
              <a:t>(2) When shopping in the market, the goods will introduce themselves.</a:t>
            </a:r>
            <a:endParaRPr b="0" lang="en-US" sz="2000" spc="-1" strike="noStrike">
              <a:solidFill>
                <a:srgbClr val="000000"/>
              </a:solidFill>
              <a:latin typeface="Arial"/>
            </a:endParaRPr>
          </a:p>
        </p:txBody>
      </p:sp>
      <p:sp>
        <p:nvSpPr>
          <p:cNvPr id="350" name="TextBox 37"/>
          <p:cNvSpPr/>
          <p:nvPr/>
        </p:nvSpPr>
        <p:spPr>
          <a:xfrm>
            <a:off x="4267080" y="3352680"/>
            <a:ext cx="4341600" cy="700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2000" spc="-1" strike="noStrike">
                <a:solidFill>
                  <a:schemeClr val="dk1"/>
                </a:solidFill>
                <a:latin typeface="Calibri"/>
              </a:rPr>
              <a:t>(1) When entering the doors, scanners will identify the tags on her clothing.</a:t>
            </a:r>
            <a:endParaRPr b="0" lang="en-US" sz="2000" spc="-1" strike="noStrike">
              <a:solidFill>
                <a:srgbClr val="000000"/>
              </a:solidFill>
              <a:latin typeface="Arial"/>
            </a:endParaRPr>
          </a:p>
        </p:txBody>
      </p:sp>
      <p:sp>
        <p:nvSpPr>
          <p:cNvPr id="351" name="TextBox 41"/>
          <p:cNvSpPr/>
          <p:nvPr/>
        </p:nvSpPr>
        <p:spPr>
          <a:xfrm>
            <a:off x="4267080" y="4317840"/>
            <a:ext cx="4570200" cy="10051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2000" spc="-1" strike="noStrike">
                <a:solidFill>
                  <a:schemeClr val="dk1"/>
                </a:solidFill>
                <a:latin typeface="Calibri"/>
              </a:rPr>
              <a:t>(4) When paying for the goods, the microchip of the credit card will communicate with checkout reader. </a:t>
            </a:r>
            <a:endParaRPr b="0" lang="en-US" sz="2000" spc="-1" strike="noStrike">
              <a:solidFill>
                <a:srgbClr val="000000"/>
              </a:solidFill>
              <a:latin typeface="Arial"/>
            </a:endParaRPr>
          </a:p>
        </p:txBody>
      </p:sp>
      <p:sp>
        <p:nvSpPr>
          <p:cNvPr id="352" name="TextBox 37"/>
          <p:cNvSpPr/>
          <p:nvPr/>
        </p:nvSpPr>
        <p:spPr>
          <a:xfrm>
            <a:off x="4267080" y="5867280"/>
            <a:ext cx="4341600" cy="7002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n-US" sz="2000" spc="-1" strike="noStrike">
                <a:solidFill>
                  <a:schemeClr val="dk1"/>
                </a:solidFill>
                <a:latin typeface="Calibri"/>
              </a:rPr>
              <a:t>(3) When moving the goods, the reader will tell the staff to put a new one. </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3" name="PlaceHolder 1"/>
          <p:cNvSpPr>
            <a:spLocks noGrp="1"/>
          </p:cNvSpPr>
          <p:nvPr>
            <p:ph type="title"/>
          </p:nvPr>
        </p:nvSpPr>
        <p:spPr>
          <a:xfrm>
            <a:off x="419040" y="291960"/>
            <a:ext cx="7618320" cy="925200"/>
          </a:xfrm>
          <a:prstGeom prst="rect">
            <a:avLst/>
          </a:prstGeom>
          <a:noFill/>
          <a:ln w="0">
            <a:noFill/>
          </a:ln>
        </p:spPr>
        <p:txBody>
          <a:bodyPr lIns="0" rIns="0" tIns="0" bIns="0" anchor="ctr">
            <a:noAutofit/>
          </a:bodyPr>
          <a:p>
            <a:pPr indent="0">
              <a:lnSpc>
                <a:spcPct val="100000"/>
              </a:lnSpc>
              <a:buNone/>
              <a:tabLst>
                <a:tab algn="l" pos="0"/>
              </a:tabLst>
            </a:pPr>
            <a:r>
              <a:rPr b="0" lang="en-US" sz="4000" spc="-1" strike="noStrike">
                <a:solidFill>
                  <a:srgbClr val="000000"/>
                </a:solidFill>
                <a:latin typeface="Calibri"/>
              </a:rPr>
              <a:t>The Application of IoT(3)</a:t>
            </a:r>
            <a:endParaRPr b="0" lang="en-US" sz="4000" spc="-1" strike="noStrike">
              <a:solidFill>
                <a:srgbClr val="000000"/>
              </a:solidFill>
              <a:latin typeface="Arial"/>
            </a:endParaRPr>
          </a:p>
        </p:txBody>
      </p:sp>
      <p:sp>
        <p:nvSpPr>
          <p:cNvPr id="354" name="TextBox 2"/>
          <p:cNvSpPr/>
          <p:nvPr/>
        </p:nvSpPr>
        <p:spPr>
          <a:xfrm>
            <a:off x="380880" y="1219320"/>
            <a:ext cx="4646520" cy="395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000" spc="-1" strike="noStrike">
                <a:solidFill>
                  <a:srgbClr val="ff0000"/>
                </a:solidFill>
                <a:latin typeface="Calibri"/>
              </a:rPr>
              <a:t>Scenario: Health Care</a:t>
            </a:r>
            <a:endParaRPr b="0" lang="en-US" sz="2000" spc="-1" strike="noStrike">
              <a:solidFill>
                <a:srgbClr val="000000"/>
              </a:solidFill>
              <a:latin typeface="Arial"/>
            </a:endParaRPr>
          </a:p>
        </p:txBody>
      </p:sp>
      <p:pic>
        <p:nvPicPr>
          <p:cNvPr id="355" name="Picture 2" descr=""/>
          <p:cNvPicPr/>
          <p:nvPr/>
        </p:nvPicPr>
        <p:blipFill>
          <a:blip r:embed="rId1"/>
          <a:stretch/>
        </p:blipFill>
        <p:spPr>
          <a:xfrm>
            <a:off x="380880" y="2027160"/>
            <a:ext cx="4070160" cy="4255920"/>
          </a:xfrm>
          <a:prstGeom prst="rect">
            <a:avLst/>
          </a:prstGeom>
          <a:ln w="9360">
            <a:noFill/>
          </a:ln>
        </p:spPr>
      </p:pic>
      <p:sp>
        <p:nvSpPr>
          <p:cNvPr id="356" name="Rectangle 3"/>
          <p:cNvSpPr/>
          <p:nvPr/>
        </p:nvSpPr>
        <p:spPr>
          <a:xfrm>
            <a:off x="4716360" y="1125360"/>
            <a:ext cx="3957480" cy="5254560"/>
          </a:xfrm>
          <a:prstGeom prst="rect">
            <a:avLst/>
          </a:prstGeom>
          <a:noFill/>
          <a:ln w="9360">
            <a:noFill/>
          </a:ln>
        </p:spPr>
        <p:style>
          <a:lnRef idx="0"/>
          <a:fillRef idx="0"/>
          <a:effectRef idx="0"/>
          <a:fontRef idx="minor"/>
        </p:style>
        <p:txBody>
          <a:bodyPr lIns="90000" rIns="90000" tIns="45000" bIns="45000" anchor="t">
            <a:noAutofit/>
          </a:bodyPr>
          <a:p>
            <a:pPr marL="343080" indent="-343080" defTabSz="914400">
              <a:lnSpc>
                <a:spcPct val="100000"/>
              </a:lnSpc>
              <a:spcBef>
                <a:spcPts val="439"/>
              </a:spcBef>
              <a:buClr>
                <a:srgbClr val="4f81bd"/>
              </a:buClr>
              <a:buFont typeface="Arial"/>
              <a:buChar char="•"/>
            </a:pPr>
            <a:r>
              <a:rPr b="0" lang="en-US" sz="2200" spc="-1" strike="noStrike">
                <a:solidFill>
                  <a:schemeClr val="dk1"/>
                </a:solidFill>
                <a:latin typeface="Calibri"/>
              </a:rPr>
              <a:t>Various sensors for various conditions</a:t>
            </a:r>
            <a:endParaRPr b="0" lang="en-US" sz="2200" spc="-1" strike="noStrike">
              <a:solidFill>
                <a:srgbClr val="000000"/>
              </a:solidFill>
              <a:latin typeface="Arial"/>
            </a:endParaRPr>
          </a:p>
          <a:p>
            <a:pPr marL="343080" indent="-343080" defTabSz="914400">
              <a:lnSpc>
                <a:spcPct val="100000"/>
              </a:lnSpc>
              <a:spcBef>
                <a:spcPts val="439"/>
              </a:spcBef>
              <a:buClr>
                <a:srgbClr val="4f81bd"/>
              </a:buClr>
              <a:buFont typeface="Arial"/>
              <a:buChar char="•"/>
            </a:pPr>
            <a:r>
              <a:rPr b="0" lang="en-US" sz="2200" spc="-1" strike="noStrike">
                <a:solidFill>
                  <a:schemeClr val="dk1"/>
                </a:solidFill>
                <a:latin typeface="Calibri"/>
              </a:rPr>
              <a:t>Example ICP sensor: Short or long term monitoring of pressure in the brain cavity</a:t>
            </a:r>
            <a:endParaRPr b="0" lang="en-US" sz="2200" spc="-1" strike="noStrike">
              <a:solidFill>
                <a:srgbClr val="000000"/>
              </a:solidFill>
              <a:latin typeface="Arial"/>
            </a:endParaRPr>
          </a:p>
          <a:p>
            <a:pPr marL="343080" indent="-343080" defTabSz="914400">
              <a:lnSpc>
                <a:spcPct val="100000"/>
              </a:lnSpc>
              <a:spcBef>
                <a:spcPts val="439"/>
              </a:spcBef>
              <a:buClr>
                <a:srgbClr val="4f81bd"/>
              </a:buClr>
              <a:buFont typeface="Arial"/>
              <a:buChar char="•"/>
            </a:pPr>
            <a:r>
              <a:rPr b="0" lang="en-US" sz="2200" spc="-1" strike="noStrike">
                <a:solidFill>
                  <a:schemeClr val="dk1"/>
                </a:solidFill>
                <a:latin typeface="Calibri"/>
              </a:rPr>
              <a:t>Implanted in the brain cavity and senses the increase of pressure</a:t>
            </a:r>
            <a:endParaRPr b="0" lang="en-US" sz="2200" spc="-1" strike="noStrike">
              <a:solidFill>
                <a:srgbClr val="000000"/>
              </a:solidFill>
              <a:latin typeface="Arial"/>
            </a:endParaRPr>
          </a:p>
          <a:p>
            <a:pPr marL="343080" indent="-343080" defTabSz="914400">
              <a:lnSpc>
                <a:spcPct val="100000"/>
              </a:lnSpc>
              <a:spcBef>
                <a:spcPts val="439"/>
              </a:spcBef>
              <a:buClr>
                <a:srgbClr val="4f81bd"/>
              </a:buClr>
              <a:buFont typeface="Arial"/>
              <a:buChar char="•"/>
            </a:pPr>
            <a:r>
              <a:rPr b="0" lang="en-US" sz="2200" spc="-1" strike="noStrike">
                <a:solidFill>
                  <a:schemeClr val="dk1"/>
                </a:solidFill>
                <a:latin typeface="Calibri"/>
              </a:rPr>
              <a:t>Sensor and associated electronics encapsulated in safe and biodegradable material</a:t>
            </a:r>
            <a:endParaRPr b="0" lang="en-US" sz="2200" spc="-1" strike="noStrike">
              <a:solidFill>
                <a:srgbClr val="000000"/>
              </a:solidFill>
              <a:latin typeface="Arial"/>
            </a:endParaRPr>
          </a:p>
          <a:p>
            <a:pPr marL="343080" indent="-343080" defTabSz="914400">
              <a:lnSpc>
                <a:spcPct val="100000"/>
              </a:lnSpc>
              <a:spcBef>
                <a:spcPts val="439"/>
              </a:spcBef>
              <a:buClr>
                <a:srgbClr val="4f81bd"/>
              </a:buClr>
              <a:buFont typeface="Arial"/>
              <a:buChar char="•"/>
            </a:pPr>
            <a:r>
              <a:rPr b="0" lang="en-US" sz="2200" spc="-1" strike="noStrike">
                <a:solidFill>
                  <a:schemeClr val="dk1"/>
                </a:solidFill>
                <a:latin typeface="Calibri"/>
              </a:rPr>
              <a:t>External RF reader powers the unit and receives the signal</a:t>
            </a:r>
            <a:endParaRPr b="0" lang="en-US" sz="2200" spc="-1" strike="noStrike">
              <a:solidFill>
                <a:srgbClr val="000000"/>
              </a:solidFill>
              <a:latin typeface="Arial"/>
            </a:endParaRPr>
          </a:p>
          <a:p>
            <a:pPr marL="343080" indent="-343080" defTabSz="914400">
              <a:lnSpc>
                <a:spcPct val="100000"/>
              </a:lnSpc>
              <a:spcBef>
                <a:spcPts val="439"/>
              </a:spcBef>
              <a:buClr>
                <a:srgbClr val="4f81bd"/>
              </a:buClr>
              <a:buFont typeface="Arial"/>
              <a:buChar char="•"/>
            </a:pPr>
            <a:r>
              <a:rPr b="0" lang="en-US" sz="2200" spc="-1" strike="noStrike">
                <a:solidFill>
                  <a:schemeClr val="dk1"/>
                </a:solidFill>
                <a:latin typeface="Calibri"/>
              </a:rPr>
              <a:t>Stability over 30 days so far</a:t>
            </a:r>
            <a:endParaRPr b="0" lang="en-US" sz="2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7" name="Picture 4" descr=""/>
          <p:cNvPicPr/>
          <p:nvPr/>
        </p:nvPicPr>
        <p:blipFill>
          <a:blip r:embed="rId1"/>
          <a:stretch/>
        </p:blipFill>
        <p:spPr>
          <a:xfrm>
            <a:off x="6084720" y="1125360"/>
            <a:ext cx="2568240" cy="4821120"/>
          </a:xfrm>
          <a:prstGeom prst="rect">
            <a:avLst/>
          </a:prstGeom>
          <a:ln w="9360">
            <a:noFill/>
          </a:ln>
        </p:spPr>
      </p:pic>
      <p:sp>
        <p:nvSpPr>
          <p:cNvPr id="358" name="PlaceHolder 1"/>
          <p:cNvSpPr>
            <a:spLocks noGrp="1"/>
          </p:cNvSpPr>
          <p:nvPr>
            <p:ph/>
          </p:nvPr>
        </p:nvSpPr>
        <p:spPr>
          <a:xfrm>
            <a:off x="304920" y="1828800"/>
            <a:ext cx="5713200" cy="4524120"/>
          </a:xfrm>
          <a:prstGeom prst="rect">
            <a:avLst/>
          </a:prstGeom>
          <a:noFill/>
          <a:ln w="0">
            <a:noFill/>
          </a:ln>
        </p:spPr>
        <p:txBody>
          <a:bodyPr lIns="91440" rIns="91440" tIns="45720" bIns="45720" anchor="t">
            <a:normAutofit/>
          </a:bodyPr>
          <a:p>
            <a:pPr indent="0" defTabSz="914400">
              <a:lnSpc>
                <a:spcPct val="90000"/>
              </a:lnSpc>
              <a:buNone/>
              <a:tabLst>
                <a:tab algn="l" pos="0"/>
              </a:tabLst>
            </a:pPr>
            <a:r>
              <a:rPr b="0" lang="en-US" sz="1800" spc="-1" strike="noStrike">
                <a:solidFill>
                  <a:srgbClr val="000000"/>
                </a:solidFill>
                <a:latin typeface="Calibri"/>
              </a:rPr>
              <a:t>National Health Information Network, Electronic Patient Record</a:t>
            </a:r>
            <a:endParaRPr b="0" lang="en-US" sz="1800" spc="-1" strike="noStrike">
              <a:solidFill>
                <a:srgbClr val="000000"/>
              </a:solidFill>
              <a:latin typeface="Arial"/>
            </a:endParaRPr>
          </a:p>
          <a:p>
            <a:pPr indent="0" defTabSz="914400">
              <a:lnSpc>
                <a:spcPct val="90000"/>
              </a:lnSpc>
              <a:buNone/>
              <a:tabLst>
                <a:tab algn="l" pos="0"/>
              </a:tabLst>
            </a:pPr>
            <a:r>
              <a:rPr b="0" lang="en-US" sz="1800" spc="-1" strike="noStrike">
                <a:solidFill>
                  <a:srgbClr val="000000"/>
                </a:solidFill>
                <a:latin typeface="Calibri"/>
              </a:rPr>
              <a:t>Home care: monitoring and control</a:t>
            </a:r>
            <a:endParaRPr b="0" lang="en-US" sz="1800" spc="-1" strike="noStrike">
              <a:solidFill>
                <a:srgbClr val="000000"/>
              </a:solidFill>
              <a:latin typeface="Arial"/>
            </a:endParaRPr>
          </a:p>
          <a:p>
            <a:pPr indent="0" defTabSz="914400">
              <a:lnSpc>
                <a:spcPct val="90000"/>
              </a:lnSpc>
              <a:buNone/>
              <a:tabLst>
                <a:tab algn="l" pos="0"/>
              </a:tabLst>
            </a:pPr>
            <a:r>
              <a:rPr b="0" lang="en-US" sz="2400" spc="-1" strike="noStrike">
                <a:solidFill>
                  <a:srgbClr val="000000"/>
                </a:solidFill>
                <a:latin typeface="Calibri"/>
              </a:rPr>
              <a:t>   </a:t>
            </a:r>
            <a:r>
              <a:rPr b="0" lang="en-US" sz="1800" spc="-1" strike="noStrike">
                <a:solidFill>
                  <a:srgbClr val="000000"/>
                </a:solidFill>
                <a:latin typeface="Calibri"/>
              </a:rPr>
              <a:t>Pulse oximeters, blood glucose monitors, infusion pumps, accelerometers, …</a:t>
            </a:r>
            <a:endParaRPr b="0" lang="en-US" sz="1800" spc="-1" strike="noStrike">
              <a:solidFill>
                <a:srgbClr val="000000"/>
              </a:solidFill>
              <a:latin typeface="Arial"/>
            </a:endParaRPr>
          </a:p>
          <a:p>
            <a:pPr indent="0" defTabSz="914400">
              <a:lnSpc>
                <a:spcPct val="90000"/>
              </a:lnSpc>
              <a:buNone/>
              <a:tabLst>
                <a:tab algn="l" pos="0"/>
              </a:tabLst>
            </a:pPr>
            <a:r>
              <a:rPr b="0" lang="en-US" sz="1800" spc="-1" strike="noStrike">
                <a:solidFill>
                  <a:srgbClr val="000000"/>
                </a:solidFill>
                <a:latin typeface="Calibri"/>
              </a:rPr>
              <a:t>Operating Room of the Future</a:t>
            </a:r>
            <a:endParaRPr b="0" lang="en-US" sz="1800" spc="-1" strike="noStrike">
              <a:solidFill>
                <a:srgbClr val="000000"/>
              </a:solidFill>
              <a:latin typeface="Arial"/>
            </a:endParaRPr>
          </a:p>
          <a:p>
            <a:pPr indent="0" defTabSz="914400">
              <a:lnSpc>
                <a:spcPct val="90000"/>
              </a:lnSpc>
              <a:buNone/>
              <a:tabLst>
                <a:tab algn="l" pos="0"/>
              </a:tabLst>
            </a:pPr>
            <a:r>
              <a:rPr b="0" lang="en-US" sz="2400" spc="-1" strike="noStrike">
                <a:solidFill>
                  <a:srgbClr val="000000"/>
                </a:solidFill>
                <a:latin typeface="Calibri"/>
              </a:rPr>
              <a:t>   </a:t>
            </a:r>
            <a:r>
              <a:rPr b="0" lang="en-US" sz="1800" spc="-1" strike="noStrike">
                <a:solidFill>
                  <a:srgbClr val="000000"/>
                </a:solidFill>
                <a:latin typeface="Calibri"/>
              </a:rPr>
              <a:t>Closed loop monitoring and control; multiple treatment stations, plug and play devices; robotic microsurgery</a:t>
            </a:r>
            <a:endParaRPr b="0" lang="en-US" sz="1800" spc="-1" strike="noStrike">
              <a:solidFill>
                <a:srgbClr val="000000"/>
              </a:solidFill>
              <a:latin typeface="Arial"/>
            </a:endParaRPr>
          </a:p>
          <a:p>
            <a:pPr indent="0" defTabSz="914400">
              <a:lnSpc>
                <a:spcPct val="90000"/>
              </a:lnSpc>
              <a:buNone/>
              <a:tabLst>
                <a:tab algn="l" pos="0"/>
              </a:tabLst>
            </a:pPr>
            <a:r>
              <a:rPr b="0" lang="en-US" sz="2400" spc="-1" strike="noStrike">
                <a:solidFill>
                  <a:srgbClr val="000000"/>
                </a:solidFill>
                <a:latin typeface="Calibri"/>
              </a:rPr>
              <a:t>   </a:t>
            </a:r>
            <a:r>
              <a:rPr b="0" lang="en-US" sz="1800" spc="-1" strike="noStrike">
                <a:solidFill>
                  <a:srgbClr val="000000"/>
                </a:solidFill>
                <a:latin typeface="Calibri"/>
              </a:rPr>
              <a:t>System coordination challenge</a:t>
            </a:r>
            <a:endParaRPr b="0" lang="en-US" sz="1800" spc="-1" strike="noStrike">
              <a:solidFill>
                <a:srgbClr val="000000"/>
              </a:solidFill>
              <a:latin typeface="Arial"/>
            </a:endParaRPr>
          </a:p>
          <a:p>
            <a:pPr indent="0" defTabSz="914400">
              <a:lnSpc>
                <a:spcPct val="90000"/>
              </a:lnSpc>
              <a:buNone/>
              <a:tabLst>
                <a:tab algn="l" pos="0"/>
              </a:tabLst>
            </a:pPr>
            <a:r>
              <a:rPr b="0" lang="en-US" sz="1800" spc="-1" strike="noStrike">
                <a:solidFill>
                  <a:srgbClr val="000000"/>
                </a:solidFill>
                <a:latin typeface="Calibri"/>
              </a:rPr>
              <a:t>Progress in bioinformatics: gene, protein expression, systems biology, disease dynamics, control mechanisms</a:t>
            </a:r>
            <a:endParaRPr b="0" lang="en-US" sz="1800" spc="-1" strike="noStrike">
              <a:solidFill>
                <a:srgbClr val="000000"/>
              </a:solidFill>
              <a:latin typeface="Arial"/>
            </a:endParaRPr>
          </a:p>
        </p:txBody>
      </p:sp>
      <p:sp>
        <p:nvSpPr>
          <p:cNvPr id="359" name="PlaceHolder 2"/>
          <p:cNvSpPr>
            <a:spLocks noGrp="1"/>
          </p:cNvSpPr>
          <p:nvPr>
            <p:ph type="title"/>
          </p:nvPr>
        </p:nvSpPr>
        <p:spPr>
          <a:xfrm>
            <a:off x="395280" y="0"/>
            <a:ext cx="7618320" cy="925200"/>
          </a:xfrm>
          <a:prstGeom prst="rect">
            <a:avLst/>
          </a:prstGeom>
          <a:noFill/>
          <a:ln w="0">
            <a:noFill/>
          </a:ln>
        </p:spPr>
        <p:txBody>
          <a:bodyPr lIns="0" rIns="0" tIns="0" bIns="0" anchor="ctr">
            <a:noAutofit/>
          </a:bodyPr>
          <a:p>
            <a:pPr indent="0">
              <a:lnSpc>
                <a:spcPct val="100000"/>
              </a:lnSpc>
              <a:buNone/>
              <a:tabLst>
                <a:tab algn="l" pos="0"/>
              </a:tabLst>
            </a:pPr>
            <a:r>
              <a:rPr b="0" lang="en-US" sz="4000" spc="-1" strike="noStrike">
                <a:solidFill>
                  <a:srgbClr val="000000"/>
                </a:solidFill>
                <a:latin typeface="Calibri"/>
              </a:rPr>
              <a:t>The Application of IoT(3)</a:t>
            </a:r>
            <a:endParaRPr b="0" lang="en-US" sz="4000" spc="-1" strike="noStrike">
              <a:solidFill>
                <a:srgbClr val="000000"/>
              </a:solidFill>
              <a:latin typeface="Arial"/>
            </a:endParaRPr>
          </a:p>
        </p:txBody>
      </p:sp>
      <p:sp>
        <p:nvSpPr>
          <p:cNvPr id="360" name="TextBox 2"/>
          <p:cNvSpPr/>
          <p:nvPr/>
        </p:nvSpPr>
        <p:spPr>
          <a:xfrm>
            <a:off x="380880" y="1219320"/>
            <a:ext cx="4646520" cy="395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000" spc="-1" strike="noStrike">
                <a:solidFill>
                  <a:srgbClr val="ff0000"/>
                </a:solidFill>
                <a:latin typeface="Calibri"/>
              </a:rPr>
              <a:t>Scenario: Health Care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PlaceHolder 1"/>
          <p:cNvSpPr>
            <a:spLocks noGrp="1"/>
          </p:cNvSpPr>
          <p:nvPr>
            <p:ph type="title"/>
          </p:nvPr>
        </p:nvSpPr>
        <p:spPr>
          <a:xfrm>
            <a:off x="457200" y="274680"/>
            <a:ext cx="7618320" cy="790200"/>
          </a:xfrm>
          <a:prstGeom prst="rect">
            <a:avLst/>
          </a:prstGeom>
          <a:noFill/>
          <a:ln w="0">
            <a:noFill/>
          </a:ln>
        </p:spPr>
        <p:txBody>
          <a:bodyPr lIns="0" rIns="0" tIns="0" bIns="0" anchor="ctr">
            <a:noAutofit/>
          </a:bodyPr>
          <a:p>
            <a:pPr indent="0">
              <a:lnSpc>
                <a:spcPct val="100000"/>
              </a:lnSpc>
              <a:buNone/>
              <a:tabLst>
                <a:tab algn="l" pos="0"/>
              </a:tabLst>
            </a:pPr>
            <a:r>
              <a:rPr b="0" lang="en-US" sz="4000" spc="-1" strike="noStrike">
                <a:solidFill>
                  <a:srgbClr val="000000"/>
                </a:solidFill>
                <a:latin typeface="Calibri"/>
              </a:rPr>
              <a:t>The Application of IoT(4)</a:t>
            </a:r>
            <a:endParaRPr b="0" lang="en-US" sz="4000" spc="-1" strike="noStrike">
              <a:solidFill>
                <a:srgbClr val="000000"/>
              </a:solidFill>
              <a:latin typeface="Arial"/>
            </a:endParaRPr>
          </a:p>
        </p:txBody>
      </p:sp>
      <p:sp>
        <p:nvSpPr>
          <p:cNvPr id="362" name="TextBox 2"/>
          <p:cNvSpPr/>
          <p:nvPr/>
        </p:nvSpPr>
        <p:spPr>
          <a:xfrm>
            <a:off x="533520" y="1219320"/>
            <a:ext cx="5713200" cy="395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000" spc="-1" strike="noStrike">
                <a:solidFill>
                  <a:srgbClr val="ff0000"/>
                </a:solidFill>
                <a:latin typeface="Calibri"/>
              </a:rPr>
              <a:t>Scenario: Intelligent Home </a:t>
            </a:r>
            <a:endParaRPr b="0" lang="en-US" sz="2000" spc="-1" strike="noStrike">
              <a:solidFill>
                <a:srgbClr val="000000"/>
              </a:solidFill>
              <a:latin typeface="Arial"/>
            </a:endParaRPr>
          </a:p>
        </p:txBody>
      </p:sp>
      <p:sp>
        <p:nvSpPr>
          <p:cNvPr id="363" name="矩形 15"/>
          <p:cNvSpPr/>
          <p:nvPr/>
        </p:nvSpPr>
        <p:spPr>
          <a:xfrm>
            <a:off x="533520" y="2023920"/>
            <a:ext cx="2970000" cy="228492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50000"/>
              </a:lnSpc>
              <a:buClr>
                <a:srgbClr val="000000"/>
              </a:buClr>
              <a:buFont typeface="Arial"/>
              <a:buChar char="•"/>
            </a:pPr>
            <a:r>
              <a:rPr b="0" lang="en-US" sz="2400" spc="-1" strike="noStrike">
                <a:solidFill>
                  <a:schemeClr val="dk1"/>
                </a:solidFill>
                <a:latin typeface="Calibri"/>
              </a:rPr>
              <a:t> </a:t>
            </a:r>
            <a:r>
              <a:rPr b="0" lang="en-US" sz="2400" spc="-1" strike="noStrike">
                <a:solidFill>
                  <a:schemeClr val="dk1"/>
                </a:solidFill>
                <a:latin typeface="Calibri"/>
              </a:rPr>
              <a:t>Remote monitor for smart house </a:t>
            </a:r>
            <a:endParaRPr b="0" lang="en-US" sz="2400" spc="-1" strike="noStrike">
              <a:solidFill>
                <a:srgbClr val="000000"/>
              </a:solidFill>
              <a:latin typeface="Arial"/>
            </a:endParaRPr>
          </a:p>
          <a:p>
            <a:pPr marL="285840" indent="-285840" defTabSz="914400">
              <a:lnSpc>
                <a:spcPct val="150000"/>
              </a:lnSpc>
              <a:buClr>
                <a:srgbClr val="000000"/>
              </a:buClr>
              <a:buFont typeface="Arial"/>
              <a:buChar char="•"/>
            </a:pPr>
            <a:r>
              <a:rPr b="0" lang="en-US" sz="2400" spc="-1" strike="noStrike">
                <a:solidFill>
                  <a:schemeClr val="dk1"/>
                </a:solidFill>
                <a:latin typeface="Calibri"/>
              </a:rPr>
              <a:t> </a:t>
            </a:r>
            <a:r>
              <a:rPr b="0" lang="en-US" sz="2400" spc="-1" strike="noStrike">
                <a:solidFill>
                  <a:schemeClr val="dk1"/>
                </a:solidFill>
                <a:latin typeface="Calibri"/>
              </a:rPr>
              <a:t>Remote control for smart appliance</a:t>
            </a:r>
            <a:endParaRPr b="0" lang="en-US" sz="2400" spc="-1" strike="noStrike">
              <a:solidFill>
                <a:srgbClr val="000000"/>
              </a:solidFill>
              <a:latin typeface="Arial"/>
            </a:endParaRPr>
          </a:p>
        </p:txBody>
      </p:sp>
      <p:pic>
        <p:nvPicPr>
          <p:cNvPr id="364" name="图片 3" descr="2009061913105437160.jpg"/>
          <p:cNvPicPr/>
          <p:nvPr/>
        </p:nvPicPr>
        <p:blipFill>
          <a:blip r:embed="rId1"/>
          <a:stretch/>
        </p:blipFill>
        <p:spPr>
          <a:xfrm>
            <a:off x="3851280" y="1413000"/>
            <a:ext cx="4625640" cy="4843080"/>
          </a:xfrm>
          <a:prstGeom prst="rect">
            <a:avLst/>
          </a:prstGeom>
          <a:ln w="0">
            <a:noFill/>
          </a:ln>
          <a:effectLst>
            <a:outerShdw dist="138479" dir="2700000" blurRad="291960" rotWithShape="0">
              <a:srgbClr val="333333">
                <a:alpha val="65000"/>
              </a:srgbClr>
            </a:outerShdw>
          </a:effectLst>
        </p:spPr>
      </p:pic>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5" name="Picture 2" descr="http://www.racq.com.au/__data/assets/image/0017/42245/esp_car3.JPG"/>
          <p:cNvPicPr/>
          <p:nvPr/>
        </p:nvPicPr>
        <p:blipFill>
          <a:blip r:embed="rId1"/>
          <a:stretch/>
        </p:blipFill>
        <p:spPr>
          <a:xfrm>
            <a:off x="5435640" y="4437000"/>
            <a:ext cx="3336840" cy="2112840"/>
          </a:xfrm>
          <a:prstGeom prst="rect">
            <a:avLst/>
          </a:prstGeom>
          <a:ln w="9360">
            <a:noFill/>
          </a:ln>
        </p:spPr>
      </p:pic>
      <p:sp>
        <p:nvSpPr>
          <p:cNvPr id="366" name="PlaceHolder 1"/>
          <p:cNvSpPr>
            <a:spLocks noGrp="1"/>
          </p:cNvSpPr>
          <p:nvPr>
            <p:ph type="title"/>
          </p:nvPr>
        </p:nvSpPr>
        <p:spPr>
          <a:xfrm>
            <a:off x="914400" y="274680"/>
            <a:ext cx="7770600" cy="849240"/>
          </a:xfrm>
          <a:prstGeom prst="rect">
            <a:avLst/>
          </a:prstGeom>
          <a:noFill/>
          <a:ln w="0">
            <a:noFill/>
          </a:ln>
        </p:spPr>
        <p:txBody>
          <a:bodyPr lIns="0" rIns="0" tIns="0" bIns="0" anchor="ctr">
            <a:noAutofit/>
          </a:bodyPr>
          <a:p>
            <a:pPr indent="0">
              <a:lnSpc>
                <a:spcPct val="100000"/>
              </a:lnSpc>
              <a:buNone/>
              <a:tabLst>
                <a:tab algn="l" pos="0"/>
              </a:tabLst>
            </a:pPr>
            <a:r>
              <a:rPr b="0" lang="en-US" sz="4000" spc="-1" strike="noStrike">
                <a:solidFill>
                  <a:srgbClr val="000000"/>
                </a:solidFill>
                <a:latin typeface="Calibri"/>
              </a:rPr>
              <a:t>The Application of IoT(5)</a:t>
            </a:r>
            <a:endParaRPr b="0" lang="en-US" sz="4000" spc="-1" strike="noStrike">
              <a:solidFill>
                <a:srgbClr val="000000"/>
              </a:solidFill>
              <a:latin typeface="Arial"/>
            </a:endParaRPr>
          </a:p>
        </p:txBody>
      </p:sp>
      <p:sp>
        <p:nvSpPr>
          <p:cNvPr id="367" name="TextBox 2"/>
          <p:cNvSpPr/>
          <p:nvPr/>
        </p:nvSpPr>
        <p:spPr>
          <a:xfrm>
            <a:off x="609480" y="1295280"/>
            <a:ext cx="5179680" cy="395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000" spc="-1" strike="noStrike">
                <a:solidFill>
                  <a:srgbClr val="ff0000"/>
                </a:solidFill>
                <a:latin typeface="Calibri"/>
              </a:rPr>
              <a:t>Scenario: Transportation</a:t>
            </a:r>
            <a:endParaRPr b="0" lang="en-US" sz="2000" spc="-1" strike="noStrike">
              <a:solidFill>
                <a:srgbClr val="000000"/>
              </a:solidFill>
              <a:latin typeface="Arial"/>
            </a:endParaRPr>
          </a:p>
        </p:txBody>
      </p:sp>
      <p:sp>
        <p:nvSpPr>
          <p:cNvPr id="368" name="Rectangle 3"/>
          <p:cNvSpPr/>
          <p:nvPr/>
        </p:nvSpPr>
        <p:spPr>
          <a:xfrm>
            <a:off x="150840" y="1817640"/>
            <a:ext cx="8305560" cy="4124160"/>
          </a:xfrm>
          <a:prstGeom prst="rect">
            <a:avLst/>
          </a:prstGeom>
          <a:noFill/>
          <a:ln w="0">
            <a:noFill/>
          </a:ln>
        </p:spPr>
        <p:style>
          <a:lnRef idx="0"/>
          <a:fillRef idx="0"/>
          <a:effectRef idx="0"/>
          <a:fontRef idx="minor"/>
        </p:style>
        <p:txBody>
          <a:bodyPr lIns="90000" rIns="90000" tIns="45000" bIns="45000" anchor="t">
            <a:noAutofit/>
          </a:bodyPr>
          <a:p>
            <a:pPr marL="343080" indent="-228600" defTabSz="914400">
              <a:lnSpc>
                <a:spcPct val="100000"/>
              </a:lnSpc>
              <a:spcBef>
                <a:spcPts val="601"/>
              </a:spcBef>
              <a:buClr>
                <a:srgbClr val="c0504d"/>
              </a:buClr>
              <a:buFont typeface="Arial"/>
              <a:buChar char="•"/>
            </a:pPr>
            <a:r>
              <a:rPr b="0" lang="en-GB" sz="2000" spc="-1" strike="noStrike">
                <a:solidFill>
                  <a:schemeClr val="dk1"/>
                </a:solidFill>
                <a:latin typeface="Calibri"/>
              </a:rPr>
              <a:t>A network of sensors set up throughout a vehicle can interact with its surroundings to provide valuable feedback on local roads, weather and traffic conditions to the car driver, enabling adaptive drive systems to respond accordingly</a:t>
            </a:r>
            <a:endParaRPr b="0" lang="en-US" sz="2000" spc="-1" strike="noStrike">
              <a:solidFill>
                <a:srgbClr val="000000"/>
              </a:solidFill>
              <a:latin typeface="Arial"/>
            </a:endParaRPr>
          </a:p>
          <a:p>
            <a:pPr marL="343080" indent="-228600" defTabSz="914400">
              <a:lnSpc>
                <a:spcPct val="100000"/>
              </a:lnSpc>
              <a:spcBef>
                <a:spcPts val="601"/>
              </a:spcBef>
              <a:buClr>
                <a:srgbClr val="c0504d"/>
              </a:buClr>
              <a:buFont typeface="Arial"/>
              <a:buChar char="•"/>
            </a:pPr>
            <a:r>
              <a:rPr b="0" lang="en-GB" sz="2000" spc="-1" strike="noStrike">
                <a:solidFill>
                  <a:schemeClr val="dk1"/>
                </a:solidFill>
                <a:latin typeface="Calibri"/>
              </a:rPr>
              <a:t>This may involve automatic activation of braking systems or speed control via fuel management systems. Condition and event detection sensors can activate systems to maintain driver and passenger comfort and safety through the use of airbags and seatbelt pre-tensioning</a:t>
            </a:r>
            <a:endParaRPr b="0" lang="en-US" sz="2000" spc="-1" strike="noStrike">
              <a:solidFill>
                <a:srgbClr val="000000"/>
              </a:solidFill>
              <a:latin typeface="Arial"/>
            </a:endParaRPr>
          </a:p>
          <a:p>
            <a:pPr marL="343080" indent="-228600" defTabSz="914400">
              <a:lnSpc>
                <a:spcPct val="100000"/>
              </a:lnSpc>
              <a:spcBef>
                <a:spcPts val="601"/>
              </a:spcBef>
              <a:buClr>
                <a:srgbClr val="c0504d"/>
              </a:buClr>
              <a:buFont typeface="Arial"/>
              <a:buChar char="•"/>
            </a:pPr>
            <a:r>
              <a:rPr b="0" lang="en-GB" sz="2000" spc="-1" strike="noStrike">
                <a:solidFill>
                  <a:schemeClr val="dk1"/>
                </a:solidFill>
                <a:latin typeface="Calibri"/>
              </a:rPr>
              <a:t>Sensors for fatigue and mood monitoring based on driving conditions, driver behaviour and facial indicators can interact</a:t>
            </a:r>
            <a:endParaRPr b="0" lang="en-US" sz="2000" spc="-1" strike="noStrike">
              <a:solidFill>
                <a:srgbClr val="000000"/>
              </a:solidFill>
              <a:latin typeface="Arial"/>
            </a:endParaRPr>
          </a:p>
          <a:p>
            <a:pPr marL="114480" defTabSz="914400">
              <a:lnSpc>
                <a:spcPct val="100000"/>
              </a:lnSpc>
              <a:tabLst>
                <a:tab algn="l" pos="0"/>
              </a:tabLst>
            </a:pPr>
            <a:r>
              <a:rPr b="0" lang="en-GB" sz="2000" spc="-1" strike="noStrike">
                <a:solidFill>
                  <a:schemeClr val="dk1"/>
                </a:solidFill>
                <a:latin typeface="Calibri"/>
              </a:rPr>
              <a:t>    </a:t>
            </a:r>
            <a:r>
              <a:rPr b="0" lang="en-GB" sz="2000" spc="-1" strike="noStrike">
                <a:solidFill>
                  <a:schemeClr val="dk1"/>
                </a:solidFill>
                <a:latin typeface="Calibri"/>
              </a:rPr>
              <a:t>to ensure safe driving by activating warning systems </a:t>
            </a:r>
            <a:endParaRPr b="0" lang="en-US" sz="2000" spc="-1" strike="noStrike">
              <a:solidFill>
                <a:srgbClr val="000000"/>
              </a:solidFill>
              <a:latin typeface="Arial"/>
            </a:endParaRPr>
          </a:p>
          <a:p>
            <a:pPr marL="114480" defTabSz="914400">
              <a:lnSpc>
                <a:spcPct val="100000"/>
              </a:lnSpc>
              <a:tabLst>
                <a:tab algn="l" pos="0"/>
              </a:tabLst>
            </a:pPr>
            <a:r>
              <a:rPr b="0" lang="en-GB" sz="2000" spc="-1" strike="noStrike">
                <a:solidFill>
                  <a:schemeClr val="dk1"/>
                </a:solidFill>
                <a:latin typeface="Calibri"/>
              </a:rPr>
              <a:t>    </a:t>
            </a:r>
            <a:r>
              <a:rPr b="0" lang="en-GB" sz="2000" spc="-1" strike="noStrike">
                <a:solidFill>
                  <a:schemeClr val="dk1"/>
                </a:solidFill>
                <a:latin typeface="Calibri"/>
              </a:rPr>
              <a:t>or directly controlling the vehicle</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74680"/>
            <a:ext cx="8227440" cy="11408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4400" spc="-1" strike="noStrike">
                <a:solidFill>
                  <a:schemeClr val="dk1"/>
                </a:solidFill>
                <a:latin typeface="Calibri"/>
              </a:rPr>
              <a:t>Microcontroller vs Microprocessor</a:t>
            </a:r>
            <a:endParaRPr b="0" lang="en-US" sz="4400" spc="-1" strike="noStrike">
              <a:solidFill>
                <a:srgbClr val="000000"/>
              </a:solidFill>
              <a:latin typeface="Arial"/>
            </a:endParaRPr>
          </a:p>
        </p:txBody>
      </p:sp>
      <p:sp>
        <p:nvSpPr>
          <p:cNvPr id="174" name="PlaceHolder 2"/>
          <p:cNvSpPr>
            <a:spLocks noGrp="1"/>
          </p:cNvSpPr>
          <p:nvPr>
            <p:ph/>
          </p:nvPr>
        </p:nvSpPr>
        <p:spPr>
          <a:xfrm>
            <a:off x="457200" y="1600200"/>
            <a:ext cx="8227440" cy="4523760"/>
          </a:xfrm>
          <a:prstGeom prst="rect">
            <a:avLst/>
          </a:prstGeom>
          <a:noFill/>
          <a:ln w="0">
            <a:noFill/>
          </a:ln>
        </p:spPr>
        <p:txBody>
          <a:bodyPr lIns="91440" rIns="91440" tIns="45720" bIns="45720" anchor="t">
            <a:noAutofit/>
          </a:bodyPr>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Microcontroller: Contains CPU, memory, and I/O ports in a single chip. Cost-effective for specific tasks. Common in real-time control systems.</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Microprocessor: CPU only, external memory, and I/O ports. More powerful, used in general-purpose computing. Common in PCs and servers.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69" name="Picture 4" descr=""/>
          <p:cNvPicPr/>
          <p:nvPr/>
        </p:nvPicPr>
        <p:blipFill>
          <a:blip r:embed="rId1"/>
          <a:stretch/>
        </p:blipFill>
        <p:spPr>
          <a:xfrm>
            <a:off x="5772240" y="1015920"/>
            <a:ext cx="2458800" cy="1017360"/>
          </a:xfrm>
          <a:prstGeom prst="rect">
            <a:avLst/>
          </a:prstGeom>
          <a:ln w="9360">
            <a:noFill/>
          </a:ln>
        </p:spPr>
      </p:pic>
      <p:sp>
        <p:nvSpPr>
          <p:cNvPr id="370" name="PlaceHolder 1"/>
          <p:cNvSpPr>
            <a:spLocks noGrp="1"/>
          </p:cNvSpPr>
          <p:nvPr>
            <p:ph/>
          </p:nvPr>
        </p:nvSpPr>
        <p:spPr>
          <a:xfrm>
            <a:off x="457200" y="2209680"/>
            <a:ext cx="7618320" cy="4189320"/>
          </a:xfrm>
          <a:prstGeom prst="rect">
            <a:avLst/>
          </a:prstGeom>
          <a:noFill/>
          <a:ln w="0">
            <a:noFill/>
          </a:ln>
        </p:spPr>
        <p:txBody>
          <a:bodyPr lIns="91440" rIns="91440" tIns="45720" bIns="45720" anchor="t">
            <a:noAutofit/>
          </a:bodyPr>
          <a:p>
            <a:pPr indent="0" defTabSz="914400">
              <a:lnSpc>
                <a:spcPct val="90000"/>
              </a:lnSpc>
              <a:buNone/>
              <a:tabLst>
                <a:tab algn="l" pos="0"/>
              </a:tabLst>
            </a:pPr>
            <a:r>
              <a:rPr b="0" lang="en-US" sz="2400" spc="-1" strike="noStrike">
                <a:solidFill>
                  <a:srgbClr val="000000"/>
                </a:solidFill>
                <a:latin typeface="Calibri"/>
              </a:rPr>
              <a:t>In 2005, 30 – 90 processors per car</a:t>
            </a:r>
            <a:endParaRPr b="0" lang="en-US" sz="2400" spc="-1" strike="noStrike">
              <a:solidFill>
                <a:srgbClr val="000000"/>
              </a:solidFill>
              <a:latin typeface="Arial"/>
            </a:endParaRPr>
          </a:p>
          <a:p>
            <a:pPr indent="0" defTabSz="914400">
              <a:lnSpc>
                <a:spcPct val="90000"/>
              </a:lnSpc>
              <a:buNone/>
              <a:tabLst>
                <a:tab algn="l" pos="0"/>
              </a:tabLst>
            </a:pPr>
            <a:r>
              <a:rPr b="0" lang="en-US" sz="2400" spc="-1" strike="noStrike">
                <a:solidFill>
                  <a:srgbClr val="000000"/>
                </a:solidFill>
                <a:latin typeface="Calibri"/>
              </a:rPr>
              <a:t>   </a:t>
            </a:r>
            <a:r>
              <a:rPr b="0" lang="en-US" sz="1600" spc="-1" strike="noStrike">
                <a:solidFill>
                  <a:srgbClr val="000000"/>
                </a:solidFill>
                <a:latin typeface="Calibri"/>
              </a:rPr>
              <a:t>Engine control, Break system, Airbag deployment system</a:t>
            </a:r>
            <a:endParaRPr b="0" lang="en-US" sz="1600" spc="-1" strike="noStrike">
              <a:solidFill>
                <a:srgbClr val="000000"/>
              </a:solidFill>
              <a:latin typeface="Arial"/>
            </a:endParaRPr>
          </a:p>
          <a:p>
            <a:pPr indent="0" defTabSz="914400">
              <a:lnSpc>
                <a:spcPct val="90000"/>
              </a:lnSpc>
              <a:buNone/>
              <a:tabLst>
                <a:tab algn="l" pos="0"/>
              </a:tabLst>
            </a:pPr>
            <a:r>
              <a:rPr b="0" lang="en-US" sz="1600" spc="-1" strike="noStrike">
                <a:solidFill>
                  <a:srgbClr val="000000"/>
                </a:solidFill>
                <a:latin typeface="Calibri"/>
              </a:rPr>
              <a:t>     </a:t>
            </a:r>
            <a:r>
              <a:rPr b="0" lang="en-US" sz="1600" spc="-1" strike="noStrike">
                <a:solidFill>
                  <a:srgbClr val="000000"/>
                </a:solidFill>
                <a:latin typeface="Calibri"/>
              </a:rPr>
              <a:t>Windshield wiper, Door locks, Entertainment system</a:t>
            </a:r>
            <a:endParaRPr b="0" lang="en-US" sz="1600" spc="-1" strike="noStrike">
              <a:solidFill>
                <a:srgbClr val="000000"/>
              </a:solidFill>
              <a:latin typeface="Arial"/>
            </a:endParaRPr>
          </a:p>
          <a:p>
            <a:pPr indent="0" defTabSz="914400">
              <a:lnSpc>
                <a:spcPct val="90000"/>
              </a:lnSpc>
              <a:buNone/>
              <a:tabLst>
                <a:tab algn="l" pos="0"/>
              </a:tabLst>
            </a:pPr>
            <a:r>
              <a:rPr b="0" lang="en-US" sz="2400" spc="-1" strike="noStrike">
                <a:solidFill>
                  <a:srgbClr val="000000"/>
                </a:solidFill>
                <a:latin typeface="Calibri"/>
              </a:rPr>
              <a:t>Cars are sensors and actuators in V2V networks</a:t>
            </a:r>
            <a:endParaRPr b="0" lang="en-US" sz="2400" spc="-1" strike="noStrike">
              <a:solidFill>
                <a:srgbClr val="000000"/>
              </a:solidFill>
              <a:latin typeface="Arial"/>
            </a:endParaRPr>
          </a:p>
          <a:p>
            <a:pPr indent="0" defTabSz="914400">
              <a:lnSpc>
                <a:spcPct val="90000"/>
              </a:lnSpc>
              <a:buNone/>
              <a:tabLst>
                <a:tab algn="l" pos="0"/>
              </a:tabLst>
            </a:pPr>
            <a:r>
              <a:rPr b="0" lang="en-US" sz="2400" spc="-1" strike="noStrike">
                <a:solidFill>
                  <a:srgbClr val="000000"/>
                </a:solidFill>
                <a:latin typeface="Calibri"/>
              </a:rPr>
              <a:t>   </a:t>
            </a:r>
            <a:r>
              <a:rPr b="0" lang="en-US" sz="1600" spc="-1" strike="noStrike">
                <a:solidFill>
                  <a:srgbClr val="000000"/>
                </a:solidFill>
                <a:latin typeface="Calibri"/>
              </a:rPr>
              <a:t>Active networked safety alerts</a:t>
            </a:r>
            <a:endParaRPr b="0" lang="en-US" sz="1600" spc="-1" strike="noStrike">
              <a:solidFill>
                <a:srgbClr val="000000"/>
              </a:solidFill>
              <a:latin typeface="Arial"/>
            </a:endParaRPr>
          </a:p>
          <a:p>
            <a:pPr indent="0" defTabSz="914400">
              <a:lnSpc>
                <a:spcPct val="90000"/>
              </a:lnSpc>
              <a:buNone/>
              <a:tabLst>
                <a:tab algn="l" pos="0"/>
              </a:tabLst>
            </a:pPr>
            <a:r>
              <a:rPr b="0" lang="en-US" sz="1600" spc="-1" strike="noStrike">
                <a:solidFill>
                  <a:srgbClr val="000000"/>
                </a:solidFill>
                <a:latin typeface="Calibri"/>
              </a:rPr>
              <a:t>     </a:t>
            </a:r>
            <a:r>
              <a:rPr b="0" lang="en-US" sz="1600" spc="-1" strike="noStrike">
                <a:solidFill>
                  <a:srgbClr val="000000"/>
                </a:solidFill>
                <a:latin typeface="Calibri"/>
              </a:rPr>
              <a:t>Autonomous navigation</a:t>
            </a:r>
            <a:endParaRPr b="0" lang="en-US" sz="1600" spc="-1" strike="noStrike">
              <a:solidFill>
                <a:srgbClr val="000000"/>
              </a:solidFill>
              <a:latin typeface="Arial"/>
            </a:endParaRPr>
          </a:p>
          <a:p>
            <a:pPr indent="0" defTabSz="914400">
              <a:lnSpc>
                <a:spcPct val="90000"/>
              </a:lnSpc>
              <a:buNone/>
              <a:tabLst>
                <a:tab algn="l" pos="0"/>
              </a:tabLst>
            </a:pPr>
            <a:r>
              <a:rPr b="0" lang="en-US" sz="2400" spc="-1" strike="noStrike">
                <a:solidFill>
                  <a:srgbClr val="000000"/>
                </a:solidFill>
                <a:latin typeface="Calibri"/>
              </a:rPr>
              <a:t>Future Transportation Systems</a:t>
            </a:r>
            <a:endParaRPr b="0" lang="en-US" sz="2400" spc="-1" strike="noStrike">
              <a:solidFill>
                <a:srgbClr val="000000"/>
              </a:solidFill>
              <a:latin typeface="Arial"/>
            </a:endParaRPr>
          </a:p>
          <a:p>
            <a:pPr indent="0" defTabSz="914400">
              <a:lnSpc>
                <a:spcPct val="90000"/>
              </a:lnSpc>
              <a:buNone/>
              <a:tabLst>
                <a:tab algn="l" pos="0"/>
              </a:tabLst>
            </a:pPr>
            <a:r>
              <a:rPr b="0" lang="en-US" sz="2400" spc="-1" strike="noStrike">
                <a:solidFill>
                  <a:srgbClr val="000000"/>
                </a:solidFill>
                <a:latin typeface="Calibri"/>
              </a:rPr>
              <a:t>    </a:t>
            </a:r>
            <a:r>
              <a:rPr b="0" lang="en-US" sz="1600" spc="-1" strike="noStrike">
                <a:solidFill>
                  <a:srgbClr val="000000"/>
                </a:solidFill>
                <a:latin typeface="Calibri"/>
              </a:rPr>
              <a:t>Incorporate both single person and mass transportation vehicles, air and ground transportations.</a:t>
            </a:r>
            <a:endParaRPr b="0" lang="en-US" sz="1600" spc="-1" strike="noStrike">
              <a:solidFill>
                <a:srgbClr val="000000"/>
              </a:solidFill>
              <a:latin typeface="Arial"/>
            </a:endParaRPr>
          </a:p>
          <a:p>
            <a:pPr indent="0" defTabSz="914400">
              <a:lnSpc>
                <a:spcPct val="90000"/>
              </a:lnSpc>
              <a:buNone/>
              <a:tabLst>
                <a:tab algn="l" pos="0"/>
              </a:tabLst>
            </a:pPr>
            <a:r>
              <a:rPr b="0" lang="en-US" sz="2400" spc="-1" strike="noStrike">
                <a:solidFill>
                  <a:srgbClr val="000000"/>
                </a:solidFill>
                <a:latin typeface="Calibri"/>
              </a:rPr>
              <a:t>    </a:t>
            </a:r>
            <a:r>
              <a:rPr b="0" lang="en-US" sz="1600" spc="-1" strike="noStrike">
                <a:solidFill>
                  <a:srgbClr val="000000"/>
                </a:solidFill>
                <a:latin typeface="Calibri"/>
              </a:rPr>
              <a:t>Achieve efficiency, safety, stability using real-time control and optimization</a:t>
            </a:r>
            <a:r>
              <a:rPr b="0" lang="en-US" sz="1800" spc="-1" strike="noStrike">
                <a:solidFill>
                  <a:srgbClr val="000000"/>
                </a:solidFill>
                <a:latin typeface="Calibri"/>
              </a:rPr>
              <a:t>.</a:t>
            </a:r>
            <a:endParaRPr b="0" lang="en-US" sz="1800" spc="-1" strike="noStrike">
              <a:solidFill>
                <a:srgbClr val="000000"/>
              </a:solidFill>
              <a:latin typeface="Arial"/>
            </a:endParaRPr>
          </a:p>
        </p:txBody>
      </p:sp>
      <p:sp>
        <p:nvSpPr>
          <p:cNvPr id="371" name="PlaceHolder 2"/>
          <p:cNvSpPr>
            <a:spLocks noGrp="1"/>
          </p:cNvSpPr>
          <p:nvPr>
            <p:ph type="title"/>
          </p:nvPr>
        </p:nvSpPr>
        <p:spPr>
          <a:xfrm>
            <a:off x="457200" y="274680"/>
            <a:ext cx="7618320" cy="1141200"/>
          </a:xfrm>
          <a:prstGeom prst="rect">
            <a:avLst/>
          </a:prstGeom>
          <a:noFill/>
          <a:ln w="0">
            <a:noFill/>
          </a:ln>
        </p:spPr>
        <p:txBody>
          <a:bodyPr lIns="0" rIns="0" tIns="0" bIns="0" anchor="ctr">
            <a:noAutofit/>
          </a:bodyPr>
          <a:p>
            <a:pPr indent="0">
              <a:lnSpc>
                <a:spcPct val="100000"/>
              </a:lnSpc>
              <a:buNone/>
              <a:tabLst>
                <a:tab algn="l" pos="0"/>
              </a:tabLst>
            </a:pPr>
            <a:r>
              <a:rPr b="0" lang="en-US" sz="4000" spc="-1" strike="noStrike">
                <a:solidFill>
                  <a:srgbClr val="000000"/>
                </a:solidFill>
                <a:latin typeface="Calibri"/>
              </a:rPr>
              <a:t>The Application of IoT(5)</a:t>
            </a:r>
            <a:endParaRPr b="0" lang="en-US" sz="4000" spc="-1" strike="noStrike">
              <a:solidFill>
                <a:srgbClr val="000000"/>
              </a:solidFill>
              <a:latin typeface="Arial"/>
            </a:endParaRPr>
          </a:p>
        </p:txBody>
      </p:sp>
      <p:sp>
        <p:nvSpPr>
          <p:cNvPr id="372" name="TextBox 2"/>
          <p:cNvSpPr/>
          <p:nvPr/>
        </p:nvSpPr>
        <p:spPr>
          <a:xfrm>
            <a:off x="539640" y="1484280"/>
            <a:ext cx="5179680" cy="395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n-US" sz="2000" spc="-1" strike="noStrike">
                <a:solidFill>
                  <a:srgbClr val="ff0000"/>
                </a:solidFill>
                <a:latin typeface="Calibri"/>
              </a:rPr>
              <a:t>Scenario: Transportation</a:t>
            </a: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304920" y="1066680"/>
            <a:ext cx="5560920" cy="607680"/>
          </a:xfrm>
          <a:prstGeom prst="rect">
            <a:avLst/>
          </a:prstGeom>
          <a:noFill/>
          <a:ln w="0">
            <a:noFill/>
          </a:ln>
        </p:spPr>
        <p:txBody>
          <a:bodyPr lIns="0" rIns="0" tIns="0" bIns="0" anchor="ctr">
            <a:noAutofit/>
          </a:bodyPr>
          <a:p>
            <a:pPr indent="0">
              <a:lnSpc>
                <a:spcPct val="100000"/>
              </a:lnSpc>
              <a:buNone/>
              <a:tabLst>
                <a:tab algn="l" pos="0"/>
              </a:tabLst>
            </a:pPr>
            <a:r>
              <a:rPr b="1" lang="en-US" sz="2200" spc="-1" strike="noStrike">
                <a:solidFill>
                  <a:srgbClr val="ff0000"/>
                </a:solidFill>
                <a:latin typeface="Calibri"/>
              </a:rPr>
              <a:t>Scenario : </a:t>
            </a:r>
            <a:r>
              <a:rPr b="1" lang="en-GB" sz="2200" spc="-1" strike="noStrike">
                <a:solidFill>
                  <a:srgbClr val="ff0000"/>
                </a:solidFill>
                <a:latin typeface="Calibri"/>
                <a:ea typeface="宋体"/>
              </a:rPr>
              <a:t>Monitoring the Environment</a:t>
            </a:r>
            <a:endParaRPr b="0" lang="en-US" sz="2200" spc="-1" strike="noStrike">
              <a:solidFill>
                <a:srgbClr val="000000"/>
              </a:solidFill>
              <a:latin typeface="Arial"/>
            </a:endParaRPr>
          </a:p>
        </p:txBody>
      </p:sp>
      <p:pic>
        <p:nvPicPr>
          <p:cNvPr id="374" name="Picture 3" descr=""/>
          <p:cNvPicPr/>
          <p:nvPr/>
        </p:nvPicPr>
        <p:blipFill>
          <a:blip r:embed="rId1"/>
          <a:srcRect l="10628" t="18133" r="12385" b="8663"/>
          <a:stretch/>
        </p:blipFill>
        <p:spPr>
          <a:xfrm>
            <a:off x="250920" y="1557360"/>
            <a:ext cx="7934040" cy="5022720"/>
          </a:xfrm>
          <a:prstGeom prst="rect">
            <a:avLst/>
          </a:prstGeom>
          <a:ln w="0">
            <a:noFill/>
          </a:ln>
        </p:spPr>
      </p:pic>
      <p:pic>
        <p:nvPicPr>
          <p:cNvPr id="375" name="Picture 4" descr=""/>
          <p:cNvPicPr/>
          <p:nvPr/>
        </p:nvPicPr>
        <p:blipFill>
          <a:blip r:embed="rId2"/>
          <a:srcRect l="28595" t="29320" r="40396" b="40149"/>
          <a:stretch/>
        </p:blipFill>
        <p:spPr>
          <a:xfrm>
            <a:off x="457200" y="3755880"/>
            <a:ext cx="3579480" cy="2643120"/>
          </a:xfrm>
          <a:prstGeom prst="rect">
            <a:avLst/>
          </a:prstGeom>
          <a:ln w="9360">
            <a:noFill/>
          </a:ln>
        </p:spPr>
      </p:pic>
      <p:pic>
        <p:nvPicPr>
          <p:cNvPr id="376" name="Picture 5" descr=""/>
          <p:cNvPicPr/>
          <p:nvPr/>
        </p:nvPicPr>
        <p:blipFill>
          <a:blip r:embed="rId3"/>
          <a:srcRect l="29329" t="29320" r="40396" b="43097"/>
          <a:stretch/>
        </p:blipFill>
        <p:spPr>
          <a:xfrm>
            <a:off x="4562640" y="3881520"/>
            <a:ext cx="3678120" cy="2512800"/>
          </a:xfrm>
          <a:prstGeom prst="rect">
            <a:avLst/>
          </a:prstGeom>
          <a:ln w="9360">
            <a:noFill/>
          </a:ln>
        </p:spPr>
      </p:pic>
      <p:sp>
        <p:nvSpPr>
          <p:cNvPr id="377" name="Rectangle 2"/>
          <p:cNvSpPr/>
          <p:nvPr/>
        </p:nvSpPr>
        <p:spPr>
          <a:xfrm>
            <a:off x="304920" y="274680"/>
            <a:ext cx="7618320" cy="561600"/>
          </a:xfrm>
          <a:prstGeom prst="rect">
            <a:avLst/>
          </a:prstGeom>
          <a:noFill/>
          <a:ln w="0">
            <a:noFill/>
          </a:ln>
        </p:spPr>
        <p:style>
          <a:lnRef idx="0"/>
          <a:fillRef idx="0"/>
          <a:effectRef idx="0"/>
          <a:fontRef idx="minor"/>
        </p:style>
        <p:txBody>
          <a:bodyPr lIns="90000" rIns="90000" tIns="45000" bIns="45000" anchor="ctr">
            <a:noAutofit/>
          </a:bodyPr>
          <a:p>
            <a:pPr defTabSz="914400">
              <a:lnSpc>
                <a:spcPct val="100000"/>
              </a:lnSpc>
            </a:pPr>
            <a:r>
              <a:rPr b="0" lang="en-US" sz="4000" spc="-100" strike="noStrike">
                <a:solidFill>
                  <a:schemeClr val="dk2"/>
                </a:solidFill>
                <a:latin typeface="Calibri"/>
              </a:rPr>
              <a:t>The Application of IoT(6)</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nodeType="clickEffect" fill="hold">
                      <p:stCondLst>
                        <p:cond delay="indefinite"/>
                      </p:stCondLst>
                      <p:childTnLst>
                        <p:par>
                          <p:cTn id="4" nodeType="withEffect" fill="hold">
                            <p:stCondLst>
                              <p:cond delay="0"/>
                            </p:stCondLst>
                            <p:childTnLst>
                              <p:par>
                                <p:cTn id="5" nodeType="clickEffect" fill="hold" presetClass="entr" presetID="2" presetSubtype="4">
                                  <p:stCondLst>
                                    <p:cond delay="0"/>
                                  </p:stCondLst>
                                  <p:childTnLst>
                                    <p:set>
                                      <p:cBhvr>
                                        <p:cTn id="6" dur="1" fill="hold">
                                          <p:stCondLst>
                                            <p:cond delay="0"/>
                                          </p:stCondLst>
                                        </p:cTn>
                                        <p:tgtEl>
                                          <p:spTgt spid="375"/>
                                        </p:tgtEl>
                                        <p:attrNameLst>
                                          <p:attrName>style.visibility</p:attrName>
                                        </p:attrNameLst>
                                      </p:cBhvr>
                                      <p:to>
                                        <p:strVal val="visible"/>
                                      </p:to>
                                    </p:set>
                                    <p:anim calcmode="lin" valueType="num">
                                      <p:cBhvr additive="repl">
                                        <p:cTn id="7" dur="500" fill="hold"/>
                                        <p:tgtEl>
                                          <p:spTgt spid="375"/>
                                        </p:tgtEl>
                                        <p:attrNameLst>
                                          <p:attrName>ppt_x</p:attrName>
                                        </p:attrNameLst>
                                      </p:cBhvr>
                                      <p:tavLst>
                                        <p:tav tm="0">
                                          <p:val>
                                            <p:strVal val="#ppt_x"/>
                                          </p:val>
                                        </p:tav>
                                        <p:tav tm="100000">
                                          <p:val>
                                            <p:strVal val="#ppt_x"/>
                                          </p:val>
                                        </p:tav>
                                      </p:tavLst>
                                    </p:anim>
                                    <p:anim calcmode="lin" valueType="num">
                                      <p:cBhvr additive="repl">
                                        <p:cTn id="8" dur="500" fill="hold"/>
                                        <p:tgtEl>
                                          <p:spTgt spid="375"/>
                                        </p:tgtEl>
                                        <p:attrNameLst>
                                          <p:attrName>ppt_y</p:attrName>
                                        </p:attrNameLst>
                                      </p:cBhvr>
                                      <p:tavLst>
                                        <p:tav tm="0">
                                          <p:val>
                                            <p:strVal val="1+#ppt_h/2"/>
                                          </p:val>
                                        </p:tav>
                                        <p:tav tm="100000">
                                          <p:val>
                                            <p:strVal val="#ppt_y"/>
                                          </p:val>
                                        </p:tav>
                                      </p:tavLst>
                                    </p:anim>
                                  </p:childTnLst>
                                </p:cTn>
                              </p:par>
                            </p:childTnLst>
                          </p:cTn>
                        </p:par>
                      </p:childTnLst>
                    </p:cTn>
                  </p:par>
                  <p:par>
                    <p:cTn id="9" nodeType="clickEffect" fill="hold">
                      <p:stCondLst>
                        <p:cond delay="indefinite"/>
                      </p:stCondLst>
                      <p:childTnLst>
                        <p:par>
                          <p:cTn id="10" nodeType="withEffect" fill="hold">
                            <p:stCondLst>
                              <p:cond delay="0"/>
                            </p:stCondLst>
                            <p:childTnLst>
                              <p:par>
                                <p:cTn id="11" nodeType="clickEffect" fill="hold" presetClass="entr" presetID="2" presetSubtype="4">
                                  <p:stCondLst>
                                    <p:cond delay="0"/>
                                  </p:stCondLst>
                                  <p:childTnLst>
                                    <p:set>
                                      <p:cBhvr>
                                        <p:cTn id="12" dur="1" fill="hold">
                                          <p:stCondLst>
                                            <p:cond delay="0"/>
                                          </p:stCondLst>
                                        </p:cTn>
                                        <p:tgtEl>
                                          <p:spTgt spid="376"/>
                                        </p:tgtEl>
                                        <p:attrNameLst>
                                          <p:attrName>style.visibility</p:attrName>
                                        </p:attrNameLst>
                                      </p:cBhvr>
                                      <p:to>
                                        <p:strVal val="visible"/>
                                      </p:to>
                                    </p:set>
                                    <p:anim calcmode="lin" valueType="num">
                                      <p:cBhvr additive="repl">
                                        <p:cTn id="13" dur="500" fill="hold"/>
                                        <p:tgtEl>
                                          <p:spTgt spid="376"/>
                                        </p:tgtEl>
                                        <p:attrNameLst>
                                          <p:attrName>ppt_x</p:attrName>
                                        </p:attrNameLst>
                                      </p:cBhvr>
                                      <p:tavLst>
                                        <p:tav tm="0">
                                          <p:val>
                                            <p:strVal val="#ppt_x"/>
                                          </p:val>
                                        </p:tav>
                                        <p:tav tm="100000">
                                          <p:val>
                                            <p:strVal val="#ppt_x"/>
                                          </p:val>
                                        </p:tav>
                                      </p:tavLst>
                                    </p:anim>
                                    <p:anim calcmode="lin" valueType="num">
                                      <p:cBhvr additive="repl">
                                        <p:cTn id="14" dur="500" fill="hold"/>
                                        <p:tgtEl>
                                          <p:spTgt spid="3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title"/>
          </p:nvPr>
        </p:nvSpPr>
        <p:spPr>
          <a:xfrm>
            <a:off x="685800" y="2130480"/>
            <a:ext cx="7770600" cy="1468080"/>
          </a:xfrm>
          <a:prstGeom prst="rect">
            <a:avLst/>
          </a:prstGeom>
          <a:noFill/>
          <a:ln w="0">
            <a:noFill/>
          </a:ln>
        </p:spPr>
        <p:txBody>
          <a:bodyPr lIns="91440" rIns="91440" tIns="45720" bIns="45720" anchor="ctr">
            <a:noAutofit/>
          </a:bodyPr>
          <a:p>
            <a:pPr indent="0" algn="ctr">
              <a:buNone/>
            </a:pPr>
            <a:endParaRPr b="0" lang="en-US" sz="1800" spc="-1" strike="noStrike">
              <a:solidFill>
                <a:srgbClr val="000000"/>
              </a:solidFill>
              <a:latin typeface="Arial"/>
            </a:endParaRPr>
          </a:p>
        </p:txBody>
      </p:sp>
      <p:sp>
        <p:nvSpPr>
          <p:cNvPr id="379" name="PlaceHolder 2"/>
          <p:cNvSpPr>
            <a:spLocks noGrp="1"/>
          </p:cNvSpPr>
          <p:nvPr>
            <p:ph type="subTitle"/>
          </p:nvPr>
        </p:nvSpPr>
        <p:spPr>
          <a:xfrm>
            <a:off x="1371600" y="3886200"/>
            <a:ext cx="6399000" cy="1750680"/>
          </a:xfrm>
          <a:prstGeom prst="rect">
            <a:avLst/>
          </a:prstGeom>
          <a:noFill/>
          <a:ln w="0">
            <a:noFill/>
          </a:ln>
        </p:spPr>
        <p:txBody>
          <a:bodyPr lIns="91440" rIns="91440" tIns="45720" bIns="45720" anchor="t">
            <a:noAutofit/>
          </a:bodyPr>
          <a:p>
            <a:pPr indent="0" algn="ctr">
              <a:buNone/>
            </a:pPr>
            <a:endParaRPr b="0" lang="en-US" sz="1800" spc="-1" strike="noStrike">
              <a:solidFill>
                <a:srgbClr val="000000"/>
              </a:solidFill>
              <a:latin typeface="Arial"/>
            </a:endParaRPr>
          </a:p>
        </p:txBody>
      </p:sp>
      <p:pic>
        <p:nvPicPr>
          <p:cNvPr id="380" name="Picture 4" descr=""/>
          <p:cNvPicPr/>
          <p:nvPr/>
        </p:nvPicPr>
        <p:blipFill>
          <a:blip r:embed="rId1"/>
          <a:stretch/>
        </p:blipFill>
        <p:spPr>
          <a:xfrm>
            <a:off x="600120" y="764640"/>
            <a:ext cx="7941960" cy="5326920"/>
          </a:xfrm>
          <a:prstGeom prst="rect">
            <a:avLst/>
          </a:prstGeom>
          <a:ln w="0">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endParaRPr b="0" lang="en-US" sz="1800" spc="-1" strike="noStrike">
              <a:solidFill>
                <a:srgbClr val="000000"/>
              </a:solidFill>
              <a:latin typeface="Arial"/>
            </a:endParaRPr>
          </a:p>
        </p:txBody>
      </p:sp>
      <p:pic>
        <p:nvPicPr>
          <p:cNvPr id="382" name="Content Placeholder 4" descr=""/>
          <p:cNvPicPr/>
          <p:nvPr/>
        </p:nvPicPr>
        <p:blipFill>
          <a:blip r:embed="rId1"/>
          <a:stretch/>
        </p:blipFill>
        <p:spPr>
          <a:xfrm>
            <a:off x="1043640" y="476640"/>
            <a:ext cx="7198920" cy="5914800"/>
          </a:xfrm>
          <a:prstGeom prst="rect">
            <a:avLst/>
          </a:prstGeom>
          <a:ln w="0">
            <a:noFill/>
          </a:ln>
        </p:spPr>
      </p:pic>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nSpc>
                <a:spcPct val="100000"/>
              </a:lnSpc>
              <a:buNone/>
              <a:tabLst>
                <a:tab algn="l" pos="0"/>
              </a:tabLst>
            </a:pPr>
            <a:r>
              <a:rPr b="0" lang="en-US" sz="1800" spc="-1" strike="noStrike">
                <a:solidFill>
                  <a:srgbClr val="000000"/>
                </a:solidFill>
                <a:latin typeface="Calibri"/>
              </a:rPr>
              <a:t>Block diagram of 8051 Mc</a:t>
            </a:r>
            <a:endParaRPr b="0" lang="en-US" sz="1800" spc="-1" strike="noStrike">
              <a:solidFill>
                <a:srgbClr val="000000"/>
              </a:solidFill>
              <a:latin typeface="Arial"/>
            </a:endParaRPr>
          </a:p>
        </p:txBody>
      </p:sp>
      <p:pic>
        <p:nvPicPr>
          <p:cNvPr id="384" name="Content Placeholder 3" descr=""/>
          <p:cNvPicPr/>
          <p:nvPr/>
        </p:nvPicPr>
        <p:blipFill>
          <a:blip r:embed="rId1"/>
          <a:stretch/>
        </p:blipFill>
        <p:spPr>
          <a:xfrm>
            <a:off x="1115640" y="1306800"/>
            <a:ext cx="6550920" cy="4844880"/>
          </a:xfrm>
          <a:prstGeom prst="rect">
            <a:avLst/>
          </a:prstGeom>
          <a:ln w="0">
            <a:noFill/>
          </a:ln>
        </p:spPr>
      </p:pic>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endParaRPr b="0" lang="en-US" sz="1800" spc="-1" strike="noStrike">
              <a:solidFill>
                <a:srgbClr val="000000"/>
              </a:solidFill>
              <a:latin typeface="Arial"/>
            </a:endParaRPr>
          </a:p>
        </p:txBody>
      </p:sp>
      <p:pic>
        <p:nvPicPr>
          <p:cNvPr id="386" name="Content Placeholder 3" descr=""/>
          <p:cNvPicPr/>
          <p:nvPr/>
        </p:nvPicPr>
        <p:blipFill>
          <a:blip r:embed="rId1"/>
          <a:stretch/>
        </p:blipFill>
        <p:spPr>
          <a:xfrm>
            <a:off x="683640" y="620640"/>
            <a:ext cx="7774920" cy="6082200"/>
          </a:xfrm>
          <a:prstGeom prst="rect">
            <a:avLst/>
          </a:prstGeom>
          <a:ln w="0">
            <a:noFill/>
          </a:ln>
        </p:spPr>
      </p:pic>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endParaRPr b="0" lang="en-US" sz="1800" spc="-1" strike="noStrike">
              <a:solidFill>
                <a:srgbClr val="000000"/>
              </a:solidFill>
              <a:latin typeface="Arial"/>
            </a:endParaRPr>
          </a:p>
        </p:txBody>
      </p:sp>
      <p:pic>
        <p:nvPicPr>
          <p:cNvPr id="388" name="Content Placeholder 3" descr=""/>
          <p:cNvPicPr/>
          <p:nvPr/>
        </p:nvPicPr>
        <p:blipFill>
          <a:blip r:embed="rId1"/>
          <a:stretch/>
        </p:blipFill>
        <p:spPr>
          <a:xfrm>
            <a:off x="467640" y="332640"/>
            <a:ext cx="8207280" cy="6195240"/>
          </a:xfrm>
          <a:prstGeom prst="rect">
            <a:avLst/>
          </a:prstGeom>
          <a:ln w="0">
            <a:noFill/>
          </a:ln>
        </p:spPr>
      </p:pic>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PlaceHolder 1"/>
          <p:cNvSpPr>
            <a:spLocks noGrp="1"/>
          </p:cNvSpPr>
          <p:nvPr>
            <p:ph type="title"/>
          </p:nvPr>
        </p:nvSpPr>
        <p:spPr>
          <a:xfrm>
            <a:off x="457200" y="274680"/>
            <a:ext cx="8227440" cy="1140840"/>
          </a:xfrm>
          <a:prstGeom prst="rect">
            <a:avLst/>
          </a:prstGeom>
          <a:noFill/>
          <a:ln w="0">
            <a:noFill/>
          </a:ln>
        </p:spPr>
        <p:txBody>
          <a:bodyPr lIns="0" rIns="0" tIns="0" bIns="0" anchor="ctr">
            <a:noAutofit/>
          </a:bodyPr>
          <a:p>
            <a:pPr indent="0" algn="ctr">
              <a:buNone/>
            </a:pPr>
            <a:endParaRPr b="0" lang="en-US" sz="1800" spc="-1" strike="noStrike">
              <a:solidFill>
                <a:srgbClr val="000000"/>
              </a:solidFill>
              <a:latin typeface="Arial"/>
            </a:endParaRPr>
          </a:p>
        </p:txBody>
      </p:sp>
      <p:pic>
        <p:nvPicPr>
          <p:cNvPr id="390" name="Content Placeholder 3" descr=""/>
          <p:cNvPicPr/>
          <p:nvPr/>
        </p:nvPicPr>
        <p:blipFill>
          <a:blip r:embed="rId1"/>
          <a:stretch/>
        </p:blipFill>
        <p:spPr>
          <a:xfrm>
            <a:off x="755640" y="332640"/>
            <a:ext cx="7558920" cy="6221520"/>
          </a:xfrm>
          <a:prstGeom prst="rect">
            <a:avLst/>
          </a:prstGeom>
          <a:ln w="0">
            <a:noFill/>
          </a:ln>
        </p:spPr>
      </p:pic>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PlaceHolder 1"/>
          <p:cNvSpPr>
            <a:spLocks noGrp="1"/>
          </p:cNvSpPr>
          <p:nvPr>
            <p:ph type="title"/>
          </p:nvPr>
        </p:nvSpPr>
        <p:spPr>
          <a:xfrm>
            <a:off x="457200" y="274680"/>
            <a:ext cx="8227440" cy="1140840"/>
          </a:xfrm>
          <a:prstGeom prst="rect">
            <a:avLst/>
          </a:prstGeom>
          <a:noFill/>
          <a:ln w="0">
            <a:noFill/>
          </a:ln>
        </p:spPr>
        <p:txBody>
          <a:bodyPr lIns="0" rIns="0" tIns="0" bIns="0" anchor="ctr">
            <a:normAutofit/>
          </a:bodyPr>
          <a:p>
            <a:pPr indent="0">
              <a:lnSpc>
                <a:spcPct val="100000"/>
              </a:lnSpc>
              <a:buNone/>
              <a:tabLst>
                <a:tab algn="l" pos="0"/>
              </a:tabLst>
            </a:pPr>
            <a:r>
              <a:rPr b="0" lang="en-IN" sz="6000" spc="-1" strike="noStrike">
                <a:solidFill>
                  <a:srgbClr val="000000"/>
                </a:solidFill>
                <a:latin typeface="Calibri"/>
              </a:rPr>
              <a:t>ESP 32</a:t>
            </a:r>
            <a:endParaRPr b="0" lang="en-US" sz="6000" spc="-1" strike="noStrike">
              <a:solidFill>
                <a:srgbClr val="000000"/>
              </a:solidFill>
              <a:latin typeface="Arial"/>
            </a:endParaRPr>
          </a:p>
        </p:txBody>
      </p:sp>
      <p:sp>
        <p:nvSpPr>
          <p:cNvPr id="392" name="PlaceHolder 2"/>
          <p:cNvSpPr>
            <a:spLocks noGrp="1"/>
          </p:cNvSpPr>
          <p:nvPr>
            <p:ph/>
          </p:nvPr>
        </p:nvSpPr>
        <p:spPr>
          <a:xfrm>
            <a:off x="457200" y="1600200"/>
            <a:ext cx="8227800" cy="4524120"/>
          </a:xfrm>
          <a:prstGeom prst="rect">
            <a:avLst/>
          </a:prstGeom>
          <a:noFill/>
          <a:ln w="0">
            <a:noFill/>
          </a:ln>
        </p:spPr>
        <p:txBody>
          <a:bodyPr lIns="0" rIns="0" tIns="0" bIns="0" anchor="t">
            <a:noAutofit/>
          </a:bodyPr>
          <a:p>
            <a:pPr indent="0">
              <a:spcBef>
                <a:spcPts val="1417"/>
              </a:spcBef>
              <a:buNone/>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object 2"/>
          <p:cNvSpPr/>
          <p:nvPr/>
        </p:nvSpPr>
        <p:spPr>
          <a:xfrm>
            <a:off x="3872160" y="2692440"/>
            <a:ext cx="1400400" cy="1448280"/>
          </a:xfrm>
          <a:prstGeom prst="rect">
            <a:avLst/>
          </a:prstGeom>
          <a:noFill/>
          <a:ln w="0">
            <a:noFill/>
          </a:ln>
        </p:spPr>
        <p:style>
          <a:lnRef idx="0"/>
          <a:fillRef idx="0"/>
          <a:effectRef idx="0"/>
          <a:fontRef idx="minor"/>
        </p:style>
        <p:txBody>
          <a:bodyPr lIns="0" rIns="0" tIns="0" bIns="0" anchor="t">
            <a:spAutoFit/>
          </a:bodyPr>
          <a:p>
            <a:pPr defTabSz="914400">
              <a:lnSpc>
                <a:spcPts val="5700"/>
              </a:lnSpc>
            </a:pPr>
            <a:r>
              <a:rPr b="0" lang="en-US" sz="6000" spc="-32" strike="noStrike">
                <a:solidFill>
                  <a:schemeClr val="dk1"/>
                </a:solidFill>
                <a:latin typeface="Calibri Light"/>
              </a:rPr>
              <a:t>ESP32</a:t>
            </a:r>
            <a:endParaRPr b="0" lang="en-US" sz="6000" spc="-1" strike="noStrike">
              <a:solidFill>
                <a:srgbClr val="000000"/>
              </a:solidFill>
              <a:latin typeface="Arial"/>
            </a:endParaRPr>
          </a:p>
        </p:txBody>
      </p:sp>
      <p:pic>
        <p:nvPicPr>
          <p:cNvPr id="394" name="object 4" descr=""/>
          <p:cNvPicPr/>
          <p:nvPr/>
        </p:nvPicPr>
        <p:blipFill>
          <a:blip r:embed="rId1"/>
          <a:stretch/>
        </p:blipFill>
        <p:spPr>
          <a:xfrm>
            <a:off x="0" y="0"/>
            <a:ext cx="9142200" cy="6856200"/>
          </a:xfrm>
          <a:prstGeom prst="rect">
            <a:avLst/>
          </a:prstGeom>
          <a:ln w="0">
            <a:noFill/>
          </a:ln>
        </p:spPr>
      </p:pic>
      <p:sp>
        <p:nvSpPr>
          <p:cNvPr id="395" name="object 6"/>
          <p:cNvSpPr/>
          <p:nvPr/>
        </p:nvSpPr>
        <p:spPr>
          <a:xfrm>
            <a:off x="2399040" y="5363640"/>
            <a:ext cx="4350240" cy="256680"/>
          </a:xfrm>
          <a:prstGeom prst="rect">
            <a:avLst/>
          </a:prstGeom>
          <a:noFill/>
          <a:ln w="0">
            <a:noFill/>
          </a:ln>
        </p:spPr>
        <p:style>
          <a:lnRef idx="0"/>
          <a:fillRef idx="0"/>
          <a:effectRef idx="0"/>
          <a:fontRef idx="minor"/>
        </p:style>
        <p:txBody>
          <a:bodyPr lIns="0" rIns="0" tIns="12240" bIns="0" anchor="t">
            <a:spAutoFit/>
          </a:bodyPr>
          <a:p>
            <a:endParaRPr b="1" lang="en-US" sz="1600" spc="-12" strike="noStrike">
              <a:solidFill>
                <a:srgbClr val="000089"/>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74680"/>
            <a:ext cx="8227440" cy="11408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4400" spc="-1" strike="noStrike">
                <a:solidFill>
                  <a:schemeClr val="dk1"/>
                </a:solidFill>
                <a:latin typeface="Calibri"/>
              </a:rPr>
              <a:t>Real-Time Embedded Systems</a:t>
            </a:r>
            <a:endParaRPr b="0" lang="en-US" sz="4400" spc="-1" strike="noStrike">
              <a:solidFill>
                <a:srgbClr val="000000"/>
              </a:solidFill>
              <a:latin typeface="Arial"/>
            </a:endParaRPr>
          </a:p>
        </p:txBody>
      </p:sp>
      <p:sp>
        <p:nvSpPr>
          <p:cNvPr id="176" name="PlaceHolder 2"/>
          <p:cNvSpPr>
            <a:spLocks noGrp="1"/>
          </p:cNvSpPr>
          <p:nvPr>
            <p:ph/>
          </p:nvPr>
        </p:nvSpPr>
        <p:spPr>
          <a:xfrm>
            <a:off x="457200" y="1600200"/>
            <a:ext cx="8227440" cy="4523760"/>
          </a:xfrm>
          <a:prstGeom prst="rect">
            <a:avLst/>
          </a:prstGeom>
          <a:noFill/>
          <a:ln w="0">
            <a:noFill/>
          </a:ln>
        </p:spPr>
        <p:txBody>
          <a:bodyPr lIns="91440" rIns="91440" tIns="45720" bIns="45720" anchor="t">
            <a:noAutofit/>
          </a:bodyPr>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Definition: Systems that require predictable and timely responses to inputs.</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Types:</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Hard Real-Time: Strict timing constraints, failure can cause catastrophic consequences, e.g., aircraft control systems.</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Soft Real-Time: Timing is important but not critical, e.g., multimedia systems.</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6" name="PlaceHolder 1"/>
          <p:cNvSpPr>
            <a:spLocks noGrp="1"/>
          </p:cNvSpPr>
          <p:nvPr>
            <p:ph type="title"/>
          </p:nvPr>
        </p:nvSpPr>
        <p:spPr>
          <a:xfrm>
            <a:off x="457200" y="42840"/>
            <a:ext cx="8227800" cy="1626840"/>
          </a:xfrm>
          <a:prstGeom prst="rect">
            <a:avLst/>
          </a:prstGeom>
          <a:noFill/>
          <a:ln w="0">
            <a:noFill/>
          </a:ln>
        </p:spPr>
        <p:txBody>
          <a:bodyPr lIns="0" rIns="0" tIns="483120" bIns="0" anchor="ctr">
            <a:noAutofit/>
          </a:bodyPr>
          <a:p>
            <a:pPr marL="3093120" indent="0">
              <a:lnSpc>
                <a:spcPct val="100000"/>
              </a:lnSpc>
              <a:spcBef>
                <a:spcPts val="105"/>
              </a:spcBef>
              <a:buNone/>
              <a:tabLst>
                <a:tab algn="l" pos="0"/>
              </a:tabLst>
            </a:pPr>
            <a:r>
              <a:rPr b="0" lang="en-US" sz="1800" spc="-1" strike="noStrike">
                <a:solidFill>
                  <a:srgbClr val="000000"/>
                </a:solidFill>
                <a:latin typeface="Calibri"/>
              </a:rPr>
              <a:t>Why</a:t>
            </a:r>
            <a:r>
              <a:rPr b="0" lang="en-US" sz="1800" spc="-92" strike="noStrike">
                <a:solidFill>
                  <a:srgbClr val="000000"/>
                </a:solidFill>
                <a:latin typeface="Calibri"/>
              </a:rPr>
              <a:t> </a:t>
            </a:r>
            <a:r>
              <a:rPr b="0" lang="en-US" sz="1800" spc="-12" strike="noStrike">
                <a:solidFill>
                  <a:srgbClr val="000000"/>
                </a:solidFill>
                <a:latin typeface="Calibri"/>
              </a:rPr>
              <a:t>ESP32</a:t>
            </a:r>
            <a:endParaRPr b="0" lang="en-US" sz="1800" spc="-1" strike="noStrike">
              <a:solidFill>
                <a:srgbClr val="000000"/>
              </a:solidFill>
              <a:latin typeface="Arial"/>
            </a:endParaRPr>
          </a:p>
        </p:txBody>
      </p:sp>
      <p:sp>
        <p:nvSpPr>
          <p:cNvPr id="397" name="PlaceHolder 2"/>
          <p:cNvSpPr>
            <a:spLocks noGrp="1"/>
          </p:cNvSpPr>
          <p:nvPr>
            <p:ph/>
          </p:nvPr>
        </p:nvSpPr>
        <p:spPr>
          <a:xfrm>
            <a:off x="457200" y="1600200"/>
            <a:ext cx="8227800" cy="4264200"/>
          </a:xfrm>
          <a:prstGeom prst="rect">
            <a:avLst/>
          </a:prstGeom>
          <a:noFill/>
          <a:ln w="0">
            <a:noFill/>
          </a:ln>
        </p:spPr>
        <p:txBody>
          <a:bodyPr lIns="0" rIns="0" tIns="13320" bIns="0" anchor="t">
            <a:noAutofit/>
          </a:bodyPr>
          <a:p>
            <a:pPr marL="240840" indent="-227880" defTabSz="914400">
              <a:lnSpc>
                <a:spcPct val="100000"/>
              </a:lnSpc>
              <a:spcBef>
                <a:spcPts val="105"/>
              </a:spcBef>
              <a:buClr>
                <a:srgbClr val="000000"/>
              </a:buClr>
              <a:buFont typeface="Arial MT"/>
              <a:buChar char="•"/>
              <a:tabLst>
                <a:tab algn="l" pos="240840"/>
              </a:tabLst>
            </a:pPr>
            <a:r>
              <a:rPr b="0" lang="en-US" sz="2400" spc="-1" strike="noStrike">
                <a:solidFill>
                  <a:srgbClr val="000000"/>
                </a:solidFill>
                <a:latin typeface="Calibri"/>
              </a:rPr>
              <a:t>The</a:t>
            </a:r>
            <a:r>
              <a:rPr b="0" lang="en-US" sz="2400" spc="-41" strike="noStrike">
                <a:solidFill>
                  <a:srgbClr val="000000"/>
                </a:solidFill>
                <a:latin typeface="Calibri"/>
              </a:rPr>
              <a:t> </a:t>
            </a:r>
            <a:r>
              <a:rPr b="0" lang="en-US" sz="2400" spc="-1" strike="noStrike">
                <a:solidFill>
                  <a:srgbClr val="000000"/>
                </a:solidFill>
                <a:latin typeface="Calibri"/>
              </a:rPr>
              <a:t>ESP32</a:t>
            </a:r>
            <a:r>
              <a:rPr b="0" lang="en-US" sz="2400" spc="-41" strike="noStrike">
                <a:solidFill>
                  <a:srgbClr val="000000"/>
                </a:solidFill>
                <a:latin typeface="Calibri"/>
              </a:rPr>
              <a:t> </a:t>
            </a:r>
            <a:r>
              <a:rPr b="0" lang="en-US" sz="2400" spc="-1" strike="noStrike">
                <a:solidFill>
                  <a:srgbClr val="000000"/>
                </a:solidFill>
                <a:latin typeface="Calibri"/>
              </a:rPr>
              <a:t>is</a:t>
            </a:r>
            <a:r>
              <a:rPr b="0" lang="en-US" sz="2400" spc="-15" strike="noStrike">
                <a:solidFill>
                  <a:srgbClr val="000000"/>
                </a:solidFill>
                <a:latin typeface="Calibri"/>
              </a:rPr>
              <a:t> </a:t>
            </a:r>
            <a:r>
              <a:rPr b="0" lang="en-US" sz="2400" spc="-1" strike="noStrike">
                <a:solidFill>
                  <a:srgbClr val="000000"/>
                </a:solidFill>
                <a:latin typeface="Calibri"/>
              </a:rPr>
              <a:t>a</a:t>
            </a:r>
            <a:r>
              <a:rPr b="0" lang="en-US" sz="2400" spc="-15" strike="noStrike">
                <a:solidFill>
                  <a:srgbClr val="000000"/>
                </a:solidFill>
                <a:latin typeface="Calibri"/>
              </a:rPr>
              <a:t> </a:t>
            </a:r>
            <a:r>
              <a:rPr b="0" lang="en-US" sz="2400" spc="-1" strike="noStrike">
                <a:solidFill>
                  <a:srgbClr val="000000"/>
                </a:solidFill>
                <a:latin typeface="Calibri"/>
              </a:rPr>
              <a:t>series</a:t>
            </a:r>
            <a:r>
              <a:rPr b="0" lang="en-US" sz="2400" spc="-55" strike="noStrike">
                <a:solidFill>
                  <a:srgbClr val="000000"/>
                </a:solidFill>
                <a:latin typeface="Calibri"/>
              </a:rPr>
              <a:t> </a:t>
            </a:r>
            <a:r>
              <a:rPr b="0" lang="en-US" sz="2400" spc="-1" strike="noStrike">
                <a:solidFill>
                  <a:srgbClr val="000000"/>
                </a:solidFill>
                <a:latin typeface="Calibri"/>
              </a:rPr>
              <a:t>of</a:t>
            </a:r>
            <a:r>
              <a:rPr b="0" lang="en-US" sz="2400" spc="-15" strike="noStrike">
                <a:solidFill>
                  <a:srgbClr val="000000"/>
                </a:solidFill>
                <a:latin typeface="Calibri"/>
              </a:rPr>
              <a:t> </a:t>
            </a:r>
            <a:r>
              <a:rPr b="0" lang="en-US" sz="2400" spc="-1" strike="noStrike">
                <a:solidFill>
                  <a:srgbClr val="000000"/>
                </a:solidFill>
                <a:latin typeface="Calibri"/>
              </a:rPr>
              <a:t>chip</a:t>
            </a:r>
            <a:r>
              <a:rPr b="0" lang="en-US" sz="2400" spc="-32" strike="noStrike">
                <a:solidFill>
                  <a:srgbClr val="000000"/>
                </a:solidFill>
                <a:latin typeface="Calibri"/>
              </a:rPr>
              <a:t> </a:t>
            </a:r>
            <a:r>
              <a:rPr b="0" lang="en-US" sz="2400" spc="-12" strike="noStrike">
                <a:solidFill>
                  <a:srgbClr val="000000"/>
                </a:solidFill>
                <a:latin typeface="Calibri"/>
              </a:rPr>
              <a:t>microcontrollers</a:t>
            </a:r>
            <a:r>
              <a:rPr b="0" lang="en-US" sz="2400" spc="-26" strike="noStrike">
                <a:solidFill>
                  <a:srgbClr val="000000"/>
                </a:solidFill>
                <a:latin typeface="Calibri"/>
              </a:rPr>
              <a:t> </a:t>
            </a:r>
            <a:r>
              <a:rPr b="0" lang="en-US" sz="2400" spc="-1" strike="noStrike">
                <a:solidFill>
                  <a:srgbClr val="000000"/>
                </a:solidFill>
                <a:latin typeface="Calibri"/>
              </a:rPr>
              <a:t>developed</a:t>
            </a:r>
            <a:r>
              <a:rPr b="0" lang="en-US" sz="2400" spc="-72" strike="noStrike">
                <a:solidFill>
                  <a:srgbClr val="000000"/>
                </a:solidFill>
                <a:latin typeface="Calibri"/>
              </a:rPr>
              <a:t> </a:t>
            </a:r>
            <a:r>
              <a:rPr b="0" lang="en-US" sz="2400" spc="-1" strike="noStrike">
                <a:solidFill>
                  <a:srgbClr val="000000"/>
                </a:solidFill>
                <a:latin typeface="Calibri"/>
              </a:rPr>
              <a:t>by</a:t>
            </a:r>
            <a:r>
              <a:rPr b="0" lang="en-US" sz="2400" spc="-7" strike="noStrike">
                <a:solidFill>
                  <a:srgbClr val="000000"/>
                </a:solidFill>
                <a:latin typeface="Calibri"/>
              </a:rPr>
              <a:t> </a:t>
            </a:r>
            <a:r>
              <a:rPr b="0" lang="en-US" sz="2400" spc="-12" strike="noStrike">
                <a:solidFill>
                  <a:srgbClr val="000000"/>
                </a:solidFill>
                <a:latin typeface="Calibri"/>
              </a:rPr>
              <a:t>Espressif.</a:t>
            </a:r>
            <a:endParaRPr b="0" lang="en-US" sz="2400" spc="-1" strike="noStrike">
              <a:solidFill>
                <a:srgbClr val="000000"/>
              </a:solidFill>
              <a:latin typeface="Arial"/>
            </a:endParaRPr>
          </a:p>
          <a:p>
            <a:pPr marL="240840" indent="-227880" defTabSz="914400">
              <a:lnSpc>
                <a:spcPct val="100000"/>
              </a:lnSpc>
              <a:spcBef>
                <a:spcPts val="54"/>
              </a:spcBef>
              <a:buClr>
                <a:srgbClr val="000000"/>
              </a:buClr>
              <a:buFont typeface="Arial MT"/>
              <a:buChar char="•"/>
              <a:tabLst>
                <a:tab algn="l" pos="240840"/>
              </a:tabLst>
            </a:pPr>
            <a:r>
              <a:rPr b="1" lang="en-US" sz="2400" spc="-12" strike="noStrike">
                <a:solidFill>
                  <a:srgbClr val="000000"/>
                </a:solidFill>
                <a:latin typeface="Calibri"/>
              </a:rPr>
              <a:t>Low-</a:t>
            </a:r>
            <a:r>
              <a:rPr b="1" lang="en-US" sz="2400" spc="-1" strike="noStrike">
                <a:solidFill>
                  <a:srgbClr val="000000"/>
                </a:solidFill>
                <a:latin typeface="Calibri"/>
              </a:rPr>
              <a:t>cost</a:t>
            </a:r>
            <a:r>
              <a:rPr b="0" lang="en-US" sz="2400" spc="-1" strike="noStrike">
                <a:solidFill>
                  <a:srgbClr val="000000"/>
                </a:solidFill>
                <a:latin typeface="Calibri"/>
              </a:rPr>
              <a:t>:</a:t>
            </a:r>
            <a:r>
              <a:rPr b="0" lang="en-US" sz="2400" spc="-41" strike="noStrike">
                <a:solidFill>
                  <a:srgbClr val="000000"/>
                </a:solidFill>
                <a:latin typeface="Calibri"/>
              </a:rPr>
              <a:t> </a:t>
            </a:r>
            <a:r>
              <a:rPr b="0" lang="en-US" sz="2400" spc="-26" strike="noStrike">
                <a:solidFill>
                  <a:srgbClr val="000000"/>
                </a:solidFill>
                <a:latin typeface="Calibri"/>
              </a:rPr>
              <a:t>6$</a:t>
            </a:r>
            <a:endParaRPr b="0" lang="en-US" sz="2400" spc="-1" strike="noStrike">
              <a:solidFill>
                <a:srgbClr val="000000"/>
              </a:solidFill>
              <a:latin typeface="Arial"/>
            </a:endParaRPr>
          </a:p>
          <a:p>
            <a:pPr marL="240840" indent="-227880" defTabSz="914400">
              <a:lnSpc>
                <a:spcPct val="100000"/>
              </a:lnSpc>
              <a:spcBef>
                <a:spcPts val="65"/>
              </a:spcBef>
              <a:buClr>
                <a:srgbClr val="000000"/>
              </a:buClr>
              <a:buFont typeface="Arial MT"/>
              <a:buChar char="•"/>
              <a:tabLst>
                <a:tab algn="l" pos="240840"/>
              </a:tabLst>
            </a:pPr>
            <a:r>
              <a:rPr b="1" lang="en-US" sz="2400" spc="-12" strike="noStrike">
                <a:solidFill>
                  <a:srgbClr val="000000"/>
                </a:solidFill>
                <a:latin typeface="Calibri"/>
              </a:rPr>
              <a:t>Low-</a:t>
            </a:r>
            <a:r>
              <a:rPr b="1" lang="en-US" sz="2400" spc="-1" strike="noStrike">
                <a:solidFill>
                  <a:srgbClr val="000000"/>
                </a:solidFill>
                <a:latin typeface="Calibri"/>
              </a:rPr>
              <a:t>power</a:t>
            </a:r>
            <a:r>
              <a:rPr b="0" lang="en-US" sz="2400" spc="-1" strike="noStrike">
                <a:solidFill>
                  <a:srgbClr val="000000"/>
                </a:solidFill>
                <a:latin typeface="Calibri"/>
              </a:rPr>
              <a:t>:</a:t>
            </a:r>
            <a:r>
              <a:rPr b="0" lang="en-US" sz="2400" spc="-55" strike="noStrike">
                <a:solidFill>
                  <a:srgbClr val="000000"/>
                </a:solidFill>
                <a:latin typeface="Calibri"/>
              </a:rPr>
              <a:t> </a:t>
            </a:r>
            <a:r>
              <a:rPr b="0" lang="en-US" sz="2400" spc="-1" strike="noStrike">
                <a:solidFill>
                  <a:srgbClr val="000000"/>
                </a:solidFill>
                <a:latin typeface="Calibri"/>
              </a:rPr>
              <a:t>Supports</a:t>
            </a:r>
            <a:r>
              <a:rPr b="0" lang="en-US" sz="2400" spc="-52" strike="noStrike">
                <a:solidFill>
                  <a:srgbClr val="000000"/>
                </a:solidFill>
                <a:latin typeface="Calibri"/>
              </a:rPr>
              <a:t> </a:t>
            </a:r>
            <a:r>
              <a:rPr b="0" lang="en-US" sz="2400" spc="-1" strike="noStrike">
                <a:solidFill>
                  <a:srgbClr val="000000"/>
                </a:solidFill>
                <a:latin typeface="Calibri"/>
              </a:rPr>
              <a:t>mode</a:t>
            </a:r>
            <a:r>
              <a:rPr b="0" lang="en-US" sz="2400" spc="-55" strike="noStrike">
                <a:solidFill>
                  <a:srgbClr val="000000"/>
                </a:solidFill>
                <a:latin typeface="Calibri"/>
              </a:rPr>
              <a:t> </a:t>
            </a:r>
            <a:r>
              <a:rPr b="0" lang="en-US" sz="2400" spc="-1" strike="noStrike">
                <a:solidFill>
                  <a:srgbClr val="000000"/>
                </a:solidFill>
                <a:latin typeface="Calibri"/>
              </a:rPr>
              <a:t>states</a:t>
            </a:r>
            <a:r>
              <a:rPr b="0" lang="en-US" sz="2400" spc="-60" strike="noStrike">
                <a:solidFill>
                  <a:srgbClr val="000000"/>
                </a:solidFill>
                <a:latin typeface="Calibri"/>
              </a:rPr>
              <a:t> </a:t>
            </a:r>
            <a:r>
              <a:rPr b="0" lang="en-US" sz="2400" spc="-1" strike="noStrike">
                <a:solidFill>
                  <a:srgbClr val="000000"/>
                </a:solidFill>
                <a:latin typeface="Calibri"/>
              </a:rPr>
              <a:t>like</a:t>
            </a:r>
            <a:r>
              <a:rPr b="0" lang="en-US" sz="2400" spc="-52" strike="noStrike">
                <a:solidFill>
                  <a:srgbClr val="000000"/>
                </a:solidFill>
                <a:latin typeface="Calibri"/>
              </a:rPr>
              <a:t> </a:t>
            </a:r>
            <a:r>
              <a:rPr b="0" lang="en-US" sz="2400" spc="-1" strike="noStrike">
                <a:solidFill>
                  <a:srgbClr val="000000"/>
                </a:solidFill>
                <a:latin typeface="Calibri"/>
              </a:rPr>
              <a:t>deep</a:t>
            </a:r>
            <a:r>
              <a:rPr b="0" lang="en-US" sz="2400" spc="-60" strike="noStrike">
                <a:solidFill>
                  <a:srgbClr val="000000"/>
                </a:solidFill>
                <a:latin typeface="Calibri"/>
              </a:rPr>
              <a:t> </a:t>
            </a:r>
            <a:r>
              <a:rPr b="0" lang="en-US" sz="2400" spc="-12" strike="noStrike">
                <a:solidFill>
                  <a:srgbClr val="000000"/>
                </a:solidFill>
                <a:latin typeface="Calibri"/>
              </a:rPr>
              <a:t>sleep</a:t>
            </a:r>
            <a:endParaRPr b="0" lang="en-US" sz="2400" spc="-1" strike="noStrike">
              <a:solidFill>
                <a:srgbClr val="000000"/>
              </a:solidFill>
              <a:latin typeface="Arial"/>
            </a:endParaRPr>
          </a:p>
          <a:p>
            <a:pPr marL="240840" indent="-227880" defTabSz="914400">
              <a:lnSpc>
                <a:spcPct val="100000"/>
              </a:lnSpc>
              <a:spcBef>
                <a:spcPts val="71"/>
              </a:spcBef>
              <a:buClr>
                <a:srgbClr val="000000"/>
              </a:buClr>
              <a:buFont typeface="Arial MT"/>
              <a:buChar char="•"/>
              <a:tabLst>
                <a:tab algn="l" pos="240840"/>
              </a:tabLst>
            </a:pPr>
            <a:r>
              <a:rPr b="1" lang="en-US" sz="2400" spc="-12" strike="noStrike">
                <a:solidFill>
                  <a:srgbClr val="000000"/>
                </a:solidFill>
                <a:latin typeface="Calibri"/>
              </a:rPr>
              <a:t>Wi-</a:t>
            </a:r>
            <a:r>
              <a:rPr b="1" lang="en-US" sz="2400" spc="-1" strike="noStrike">
                <a:solidFill>
                  <a:srgbClr val="000000"/>
                </a:solidFill>
                <a:latin typeface="Calibri"/>
              </a:rPr>
              <a:t>Fi</a:t>
            </a:r>
            <a:r>
              <a:rPr b="1" lang="en-US" sz="2400" spc="-46" strike="noStrike">
                <a:solidFill>
                  <a:srgbClr val="000000"/>
                </a:solidFill>
                <a:latin typeface="Calibri"/>
              </a:rPr>
              <a:t> </a:t>
            </a:r>
            <a:r>
              <a:rPr b="1" lang="en-US" sz="2400" spc="-1" strike="noStrike">
                <a:solidFill>
                  <a:srgbClr val="000000"/>
                </a:solidFill>
                <a:latin typeface="Calibri"/>
              </a:rPr>
              <a:t>capabilities</a:t>
            </a:r>
            <a:r>
              <a:rPr b="0" lang="en-US" sz="2400" spc="-1" strike="noStrike">
                <a:solidFill>
                  <a:srgbClr val="000000"/>
                </a:solidFill>
                <a:latin typeface="Calibri"/>
              </a:rPr>
              <a:t>:</a:t>
            </a:r>
            <a:r>
              <a:rPr b="0" lang="en-US" sz="2400" spc="-15" strike="noStrike">
                <a:solidFill>
                  <a:srgbClr val="000000"/>
                </a:solidFill>
                <a:latin typeface="Calibri"/>
              </a:rPr>
              <a:t> </a:t>
            </a:r>
            <a:r>
              <a:rPr b="0" lang="en-US" sz="2400" spc="-1" strike="noStrike">
                <a:solidFill>
                  <a:srgbClr val="000000"/>
                </a:solidFill>
                <a:latin typeface="Calibri"/>
              </a:rPr>
              <a:t>station</a:t>
            </a:r>
            <a:r>
              <a:rPr b="0" lang="en-US" sz="2400" spc="-46" strike="noStrike">
                <a:solidFill>
                  <a:srgbClr val="000000"/>
                </a:solidFill>
                <a:latin typeface="Calibri"/>
              </a:rPr>
              <a:t> </a:t>
            </a:r>
            <a:r>
              <a:rPr b="0" lang="en-US" sz="2400" spc="-1" strike="noStrike">
                <a:solidFill>
                  <a:srgbClr val="000000"/>
                </a:solidFill>
                <a:latin typeface="Calibri"/>
              </a:rPr>
              <a:t>mode</a:t>
            </a:r>
            <a:r>
              <a:rPr b="0" lang="en-US" sz="2400" spc="-46" strike="noStrike">
                <a:solidFill>
                  <a:srgbClr val="000000"/>
                </a:solidFill>
                <a:latin typeface="Calibri"/>
              </a:rPr>
              <a:t> </a:t>
            </a:r>
            <a:r>
              <a:rPr b="0" lang="en-US" sz="2400" spc="-1" strike="noStrike">
                <a:solidFill>
                  <a:srgbClr val="000000"/>
                </a:solidFill>
                <a:latin typeface="Calibri"/>
              </a:rPr>
              <a:t>or</a:t>
            </a:r>
            <a:r>
              <a:rPr b="0" lang="en-US" sz="2400" spc="-21" strike="noStrike">
                <a:solidFill>
                  <a:srgbClr val="000000"/>
                </a:solidFill>
                <a:latin typeface="Calibri"/>
              </a:rPr>
              <a:t> </a:t>
            </a:r>
            <a:r>
              <a:rPr b="0" lang="en-US" sz="2400" spc="-1" strike="noStrike">
                <a:solidFill>
                  <a:srgbClr val="000000"/>
                </a:solidFill>
                <a:latin typeface="Calibri"/>
              </a:rPr>
              <a:t>access</a:t>
            </a:r>
            <a:r>
              <a:rPr b="0" lang="en-US" sz="2400" spc="-66" strike="noStrike">
                <a:solidFill>
                  <a:srgbClr val="000000"/>
                </a:solidFill>
                <a:latin typeface="Calibri"/>
              </a:rPr>
              <a:t> </a:t>
            </a:r>
            <a:r>
              <a:rPr b="0" lang="en-US" sz="2400" spc="-1" strike="noStrike">
                <a:solidFill>
                  <a:srgbClr val="000000"/>
                </a:solidFill>
                <a:latin typeface="Calibri"/>
              </a:rPr>
              <a:t>point</a:t>
            </a:r>
            <a:r>
              <a:rPr b="0" lang="en-US" sz="2400" spc="-32" strike="noStrike">
                <a:solidFill>
                  <a:srgbClr val="000000"/>
                </a:solidFill>
                <a:latin typeface="Calibri"/>
              </a:rPr>
              <a:t> </a:t>
            </a:r>
            <a:r>
              <a:rPr b="0" lang="en-US" sz="2400" spc="-12" strike="noStrike">
                <a:solidFill>
                  <a:srgbClr val="000000"/>
                </a:solidFill>
                <a:latin typeface="Calibri"/>
              </a:rPr>
              <a:t>mode)</a:t>
            </a:r>
            <a:endParaRPr b="0" lang="en-US" sz="2400" spc="-1" strike="noStrike">
              <a:solidFill>
                <a:srgbClr val="000000"/>
              </a:solidFill>
              <a:latin typeface="Arial"/>
            </a:endParaRPr>
          </a:p>
          <a:p>
            <a:pPr marL="240840" indent="-227880" defTabSz="914400">
              <a:lnSpc>
                <a:spcPct val="100000"/>
              </a:lnSpc>
              <a:spcBef>
                <a:spcPts val="60"/>
              </a:spcBef>
              <a:buClr>
                <a:srgbClr val="000000"/>
              </a:buClr>
              <a:buFont typeface="Arial MT"/>
              <a:buChar char="•"/>
              <a:tabLst>
                <a:tab algn="l" pos="240840"/>
              </a:tabLst>
            </a:pPr>
            <a:r>
              <a:rPr b="1" lang="en-US" sz="2400" spc="-1" strike="noStrike">
                <a:solidFill>
                  <a:srgbClr val="000000"/>
                </a:solidFill>
                <a:latin typeface="Calibri"/>
              </a:rPr>
              <a:t>Bluetooth</a:t>
            </a:r>
            <a:r>
              <a:rPr b="0" lang="en-US" sz="2400" spc="-1" strike="noStrike">
                <a:solidFill>
                  <a:srgbClr val="000000"/>
                </a:solidFill>
                <a:latin typeface="Calibri"/>
              </a:rPr>
              <a:t>:</a:t>
            </a:r>
            <a:r>
              <a:rPr b="0" lang="en-US" sz="2400" spc="-41" strike="noStrike">
                <a:solidFill>
                  <a:srgbClr val="000000"/>
                </a:solidFill>
                <a:latin typeface="Calibri"/>
              </a:rPr>
              <a:t> </a:t>
            </a:r>
            <a:r>
              <a:rPr b="0" lang="en-US" sz="2400" spc="-1" strike="noStrike">
                <a:solidFill>
                  <a:srgbClr val="000000"/>
                </a:solidFill>
                <a:latin typeface="Calibri"/>
              </a:rPr>
              <a:t>Bluetooth</a:t>
            </a:r>
            <a:r>
              <a:rPr b="0" lang="en-US" sz="2400" spc="-66" strike="noStrike">
                <a:solidFill>
                  <a:srgbClr val="000000"/>
                </a:solidFill>
                <a:latin typeface="Calibri"/>
              </a:rPr>
              <a:t> </a:t>
            </a:r>
            <a:r>
              <a:rPr b="0" lang="en-US" sz="2400" spc="-1" strike="noStrike">
                <a:solidFill>
                  <a:srgbClr val="000000"/>
                </a:solidFill>
                <a:latin typeface="Calibri"/>
              </a:rPr>
              <a:t>classic</a:t>
            </a:r>
            <a:r>
              <a:rPr b="0" lang="en-US" sz="2400" spc="-46" strike="noStrike">
                <a:solidFill>
                  <a:srgbClr val="000000"/>
                </a:solidFill>
                <a:latin typeface="Calibri"/>
              </a:rPr>
              <a:t> </a:t>
            </a:r>
            <a:r>
              <a:rPr b="0" lang="en-US" sz="2400" spc="-1" strike="noStrike">
                <a:solidFill>
                  <a:srgbClr val="000000"/>
                </a:solidFill>
                <a:latin typeface="Calibri"/>
              </a:rPr>
              <a:t>and</a:t>
            </a:r>
            <a:r>
              <a:rPr b="0" lang="en-US" sz="2400" spc="-52" strike="noStrike">
                <a:solidFill>
                  <a:srgbClr val="000000"/>
                </a:solidFill>
                <a:latin typeface="Calibri"/>
              </a:rPr>
              <a:t> </a:t>
            </a:r>
            <a:r>
              <a:rPr b="0" lang="en-US" sz="2400" spc="-1" strike="noStrike">
                <a:solidFill>
                  <a:srgbClr val="000000"/>
                </a:solidFill>
                <a:latin typeface="Calibri"/>
              </a:rPr>
              <a:t>Bluetooth</a:t>
            </a:r>
            <a:r>
              <a:rPr b="0" lang="en-US" sz="2400" spc="-52" strike="noStrike">
                <a:solidFill>
                  <a:srgbClr val="000000"/>
                </a:solidFill>
                <a:latin typeface="Calibri"/>
              </a:rPr>
              <a:t> </a:t>
            </a:r>
            <a:r>
              <a:rPr b="0" lang="en-US" sz="2400" spc="-1" strike="noStrike">
                <a:solidFill>
                  <a:srgbClr val="000000"/>
                </a:solidFill>
                <a:latin typeface="Calibri"/>
              </a:rPr>
              <a:t>Low</a:t>
            </a:r>
            <a:r>
              <a:rPr b="0" lang="en-US" sz="2400" spc="-41" strike="noStrike">
                <a:solidFill>
                  <a:srgbClr val="000000"/>
                </a:solidFill>
                <a:latin typeface="Calibri"/>
              </a:rPr>
              <a:t> </a:t>
            </a:r>
            <a:r>
              <a:rPr b="0" lang="en-US" sz="2400" spc="-1" strike="noStrike">
                <a:solidFill>
                  <a:srgbClr val="000000"/>
                </a:solidFill>
                <a:latin typeface="Calibri"/>
              </a:rPr>
              <a:t>Energy</a:t>
            </a:r>
            <a:r>
              <a:rPr b="0" lang="en-US" sz="2400" spc="-55" strike="noStrike">
                <a:solidFill>
                  <a:srgbClr val="000000"/>
                </a:solidFill>
                <a:latin typeface="Calibri"/>
              </a:rPr>
              <a:t> </a:t>
            </a:r>
            <a:r>
              <a:rPr b="0" lang="en-US" sz="2400" spc="-12" strike="noStrike">
                <a:solidFill>
                  <a:srgbClr val="000000"/>
                </a:solidFill>
                <a:latin typeface="Calibri"/>
              </a:rPr>
              <a:t>(BLE)</a:t>
            </a:r>
            <a:endParaRPr b="0" lang="en-US" sz="2400" spc="-1" strike="noStrike">
              <a:solidFill>
                <a:srgbClr val="000000"/>
              </a:solidFill>
              <a:latin typeface="Arial"/>
            </a:endParaRPr>
          </a:p>
          <a:p>
            <a:pPr marL="240120" indent="-227880" defTabSz="914400">
              <a:lnSpc>
                <a:spcPct val="70000"/>
              </a:lnSpc>
              <a:spcBef>
                <a:spcPts val="1001"/>
              </a:spcBef>
              <a:buClr>
                <a:srgbClr val="000000"/>
              </a:buClr>
              <a:buFont typeface="Arial MT"/>
              <a:buChar char="•"/>
              <a:tabLst>
                <a:tab algn="l" pos="241200"/>
              </a:tabLst>
            </a:pPr>
            <a:r>
              <a:rPr b="1" lang="en-US" sz="2400" spc="-12" strike="noStrike">
                <a:solidFill>
                  <a:srgbClr val="000000"/>
                </a:solidFill>
                <a:latin typeface="Calibri"/>
              </a:rPr>
              <a:t>Dual-</a:t>
            </a:r>
            <a:r>
              <a:rPr b="1" lang="en-US" sz="2400" spc="-1" strike="noStrike">
                <a:solidFill>
                  <a:srgbClr val="000000"/>
                </a:solidFill>
                <a:latin typeface="Calibri"/>
              </a:rPr>
              <a:t>core:</a:t>
            </a:r>
            <a:r>
              <a:rPr b="1" lang="en-US" sz="2400" spc="-35" strike="noStrike">
                <a:solidFill>
                  <a:srgbClr val="000000"/>
                </a:solidFill>
                <a:latin typeface="Calibri"/>
              </a:rPr>
              <a:t> </a:t>
            </a:r>
            <a:r>
              <a:rPr b="0" lang="en-US" sz="2400" spc="-1" strike="noStrike">
                <a:solidFill>
                  <a:srgbClr val="000000"/>
                </a:solidFill>
                <a:latin typeface="Calibri"/>
              </a:rPr>
              <a:t>most</a:t>
            </a:r>
            <a:r>
              <a:rPr b="0" lang="en-US" sz="2400" spc="-32" strike="noStrike">
                <a:solidFill>
                  <a:srgbClr val="000000"/>
                </a:solidFill>
                <a:latin typeface="Calibri"/>
              </a:rPr>
              <a:t> </a:t>
            </a:r>
            <a:r>
              <a:rPr b="0" lang="en-US" sz="2400" spc="-1" strike="noStrike">
                <a:solidFill>
                  <a:srgbClr val="000000"/>
                </a:solidFill>
                <a:latin typeface="Calibri"/>
              </a:rPr>
              <a:t>ESP32</a:t>
            </a:r>
            <a:r>
              <a:rPr b="0" lang="en-US" sz="2400" spc="-41" strike="noStrike">
                <a:solidFill>
                  <a:srgbClr val="000000"/>
                </a:solidFill>
                <a:latin typeface="Calibri"/>
              </a:rPr>
              <a:t> </a:t>
            </a:r>
            <a:r>
              <a:rPr b="0" lang="en-US" sz="2400" spc="-1" strike="noStrike">
                <a:solidFill>
                  <a:srgbClr val="000000"/>
                </a:solidFill>
                <a:latin typeface="Calibri"/>
              </a:rPr>
              <a:t>are</a:t>
            </a:r>
            <a:r>
              <a:rPr b="0" lang="en-US" sz="2400" spc="-26" strike="noStrike">
                <a:solidFill>
                  <a:srgbClr val="000000"/>
                </a:solidFill>
                <a:latin typeface="Calibri"/>
              </a:rPr>
              <a:t> </a:t>
            </a:r>
            <a:r>
              <a:rPr b="0" lang="en-US" sz="2400" spc="-12" strike="noStrike">
                <a:solidFill>
                  <a:srgbClr val="000000"/>
                </a:solidFill>
                <a:latin typeface="Calibri"/>
              </a:rPr>
              <a:t>dual-</a:t>
            </a:r>
            <a:r>
              <a:rPr b="0" lang="en-US" sz="2400" spc="-1" strike="noStrike">
                <a:solidFill>
                  <a:srgbClr val="000000"/>
                </a:solidFill>
                <a:latin typeface="Calibri"/>
              </a:rPr>
              <a:t>core</a:t>
            </a:r>
            <a:r>
              <a:rPr b="0" lang="en-US" sz="2400" spc="-26" strike="noStrike">
                <a:solidFill>
                  <a:srgbClr val="000000"/>
                </a:solidFill>
                <a:latin typeface="Calibri"/>
              </a:rPr>
              <a:t> </a:t>
            </a:r>
            <a:r>
              <a:rPr b="0" lang="en-US" sz="2400" spc="-1" strike="noStrike">
                <a:solidFill>
                  <a:srgbClr val="000000"/>
                </a:solidFill>
                <a:latin typeface="Calibri"/>
              </a:rPr>
              <a:t>-</a:t>
            </a:r>
            <a:r>
              <a:rPr b="0" lang="en-US" sz="2400" spc="-26" strike="noStrike">
                <a:solidFill>
                  <a:srgbClr val="000000"/>
                </a:solidFill>
                <a:latin typeface="Calibri"/>
              </a:rPr>
              <a:t> </a:t>
            </a:r>
            <a:r>
              <a:rPr b="0" lang="en-US" sz="2400" spc="-1" strike="noStrike">
                <a:solidFill>
                  <a:srgbClr val="000000"/>
                </a:solidFill>
                <a:latin typeface="Calibri"/>
              </a:rPr>
              <a:t>2</a:t>
            </a:r>
            <a:r>
              <a:rPr b="0" lang="en-US" sz="2400" spc="-21" strike="noStrike">
                <a:solidFill>
                  <a:srgbClr val="000000"/>
                </a:solidFill>
                <a:latin typeface="Calibri"/>
              </a:rPr>
              <a:t> </a:t>
            </a:r>
            <a:r>
              <a:rPr b="0" lang="en-US" sz="2400" spc="-1" strike="noStrike">
                <a:solidFill>
                  <a:srgbClr val="000000"/>
                </a:solidFill>
                <a:latin typeface="Calibri"/>
              </a:rPr>
              <a:t>Xtensa</a:t>
            </a:r>
            <a:r>
              <a:rPr b="0" lang="en-US" sz="2400" spc="-52" strike="noStrike">
                <a:solidFill>
                  <a:srgbClr val="000000"/>
                </a:solidFill>
                <a:latin typeface="Calibri"/>
              </a:rPr>
              <a:t> </a:t>
            </a:r>
            <a:r>
              <a:rPr b="0" lang="en-US" sz="2400" spc="-12" strike="noStrike">
                <a:solidFill>
                  <a:srgbClr val="000000"/>
                </a:solidFill>
                <a:latin typeface="Calibri"/>
              </a:rPr>
              <a:t>32-</a:t>
            </a:r>
            <a:r>
              <a:rPr b="0" lang="en-US" sz="2400" spc="-1" strike="noStrike">
                <a:solidFill>
                  <a:srgbClr val="000000"/>
                </a:solidFill>
                <a:latin typeface="Calibri"/>
              </a:rPr>
              <a:t>bit</a:t>
            </a:r>
            <a:r>
              <a:rPr b="0" lang="en-US" sz="2400" spc="-26" strike="noStrike">
                <a:solidFill>
                  <a:srgbClr val="000000"/>
                </a:solidFill>
                <a:latin typeface="Calibri"/>
              </a:rPr>
              <a:t> </a:t>
            </a:r>
            <a:r>
              <a:rPr b="0" lang="en-US" sz="2400" spc="-1" strike="noStrike">
                <a:solidFill>
                  <a:srgbClr val="000000"/>
                </a:solidFill>
                <a:latin typeface="Calibri"/>
              </a:rPr>
              <a:t>LX6</a:t>
            </a:r>
            <a:r>
              <a:rPr b="0" lang="en-US" sz="2400" spc="-35" strike="noStrike">
                <a:solidFill>
                  <a:srgbClr val="000000"/>
                </a:solidFill>
                <a:latin typeface="Calibri"/>
              </a:rPr>
              <a:t> </a:t>
            </a:r>
            <a:r>
              <a:rPr b="0" lang="en-US" sz="2400" spc="-12" strike="noStrike">
                <a:solidFill>
                  <a:srgbClr val="000000"/>
                </a:solidFill>
                <a:latin typeface="Calibri"/>
              </a:rPr>
              <a:t>microprocessors: </a:t>
            </a:r>
            <a:r>
              <a:rPr b="0" lang="en-US" sz="2400" spc="-12" strike="noStrike">
                <a:solidFill>
                  <a:srgbClr val="000000"/>
                </a:solidFill>
                <a:latin typeface="Calibri"/>
              </a:rPr>
              <a:t>	</a:t>
            </a:r>
            <a:r>
              <a:rPr b="0" lang="en-US" sz="2400" spc="-1" strike="noStrike">
                <a:solidFill>
                  <a:srgbClr val="000000"/>
                </a:solidFill>
                <a:latin typeface="Calibri"/>
              </a:rPr>
              <a:t>core</a:t>
            </a:r>
            <a:r>
              <a:rPr b="0" lang="en-US" sz="2400" spc="-41" strike="noStrike">
                <a:solidFill>
                  <a:srgbClr val="000000"/>
                </a:solidFill>
                <a:latin typeface="Calibri"/>
              </a:rPr>
              <a:t> </a:t>
            </a:r>
            <a:r>
              <a:rPr b="0" lang="en-US" sz="2400" spc="-1" strike="noStrike">
                <a:solidFill>
                  <a:srgbClr val="000000"/>
                </a:solidFill>
                <a:latin typeface="Calibri"/>
              </a:rPr>
              <a:t>0</a:t>
            </a:r>
            <a:r>
              <a:rPr b="0" lang="en-US" sz="2400" spc="-46" strike="noStrike">
                <a:solidFill>
                  <a:srgbClr val="000000"/>
                </a:solidFill>
                <a:latin typeface="Calibri"/>
              </a:rPr>
              <a:t> </a:t>
            </a:r>
            <a:r>
              <a:rPr b="0" lang="en-US" sz="2400" spc="-1" strike="noStrike">
                <a:solidFill>
                  <a:srgbClr val="000000"/>
                </a:solidFill>
                <a:latin typeface="Calibri"/>
              </a:rPr>
              <a:t>and</a:t>
            </a:r>
            <a:r>
              <a:rPr b="0" lang="en-US" sz="2400" spc="-52" strike="noStrike">
                <a:solidFill>
                  <a:srgbClr val="000000"/>
                </a:solidFill>
                <a:latin typeface="Calibri"/>
              </a:rPr>
              <a:t> </a:t>
            </a:r>
            <a:r>
              <a:rPr b="0" lang="en-US" sz="2400" spc="-1" strike="noStrike">
                <a:solidFill>
                  <a:srgbClr val="000000"/>
                </a:solidFill>
                <a:latin typeface="Calibri"/>
              </a:rPr>
              <a:t>core</a:t>
            </a:r>
            <a:r>
              <a:rPr b="0" lang="en-US" sz="2400" spc="-35" strike="noStrike">
                <a:solidFill>
                  <a:srgbClr val="000000"/>
                </a:solidFill>
                <a:latin typeface="Calibri"/>
              </a:rPr>
              <a:t> </a:t>
            </a:r>
            <a:r>
              <a:rPr b="0" lang="en-US" sz="2400" spc="-26" strike="noStrike">
                <a:solidFill>
                  <a:srgbClr val="000000"/>
                </a:solidFill>
                <a:latin typeface="Calibri"/>
              </a:rPr>
              <a:t>1.</a:t>
            </a:r>
            <a:endParaRPr b="0" lang="en-US" sz="2400" spc="-1" strike="noStrike">
              <a:solidFill>
                <a:srgbClr val="000000"/>
              </a:solidFill>
              <a:latin typeface="Arial"/>
            </a:endParaRPr>
          </a:p>
          <a:p>
            <a:pPr marL="240120" indent="-227880" defTabSz="914400">
              <a:lnSpc>
                <a:spcPct val="70000"/>
              </a:lnSpc>
              <a:spcBef>
                <a:spcPts val="1009"/>
              </a:spcBef>
              <a:buClr>
                <a:srgbClr val="000000"/>
              </a:buClr>
              <a:buFont typeface="Arial MT"/>
              <a:buChar char="•"/>
              <a:tabLst>
                <a:tab algn="l" pos="241200"/>
              </a:tabLst>
            </a:pPr>
            <a:r>
              <a:rPr b="1" lang="en-US" sz="2400" spc="-1" strike="noStrike">
                <a:solidFill>
                  <a:srgbClr val="000000"/>
                </a:solidFill>
                <a:latin typeface="Calibri"/>
              </a:rPr>
              <a:t>Rich</a:t>
            </a:r>
            <a:r>
              <a:rPr b="1" lang="en-US" sz="2400" spc="-66" strike="noStrike">
                <a:solidFill>
                  <a:srgbClr val="000000"/>
                </a:solidFill>
                <a:latin typeface="Calibri"/>
              </a:rPr>
              <a:t> </a:t>
            </a:r>
            <a:r>
              <a:rPr b="1" lang="en-US" sz="2400" spc="-1" strike="noStrike">
                <a:solidFill>
                  <a:srgbClr val="000000"/>
                </a:solidFill>
                <a:latin typeface="Calibri"/>
              </a:rPr>
              <a:t>peripheral</a:t>
            </a:r>
            <a:r>
              <a:rPr b="1" lang="en-US" sz="2400" spc="-7" strike="noStrike">
                <a:solidFill>
                  <a:srgbClr val="000000"/>
                </a:solidFill>
                <a:latin typeface="Calibri"/>
              </a:rPr>
              <a:t> </a:t>
            </a:r>
            <a:r>
              <a:rPr b="1" lang="en-US" sz="2400" spc="-1" strike="noStrike">
                <a:solidFill>
                  <a:srgbClr val="000000"/>
                </a:solidFill>
                <a:latin typeface="Calibri"/>
              </a:rPr>
              <a:t>input/output</a:t>
            </a:r>
            <a:r>
              <a:rPr b="1" lang="en-US" sz="2400" spc="-12" strike="noStrike">
                <a:solidFill>
                  <a:srgbClr val="000000"/>
                </a:solidFill>
                <a:latin typeface="Calibri"/>
              </a:rPr>
              <a:t> </a:t>
            </a:r>
            <a:r>
              <a:rPr b="1" lang="en-US" sz="2400" spc="-1" strike="noStrike">
                <a:solidFill>
                  <a:srgbClr val="000000"/>
                </a:solidFill>
                <a:latin typeface="Calibri"/>
              </a:rPr>
              <a:t>interface</a:t>
            </a:r>
            <a:r>
              <a:rPr b="1" lang="en-US" sz="2400" spc="-32" strike="noStrike">
                <a:solidFill>
                  <a:srgbClr val="000000"/>
                </a:solidFill>
                <a:latin typeface="Calibri"/>
              </a:rPr>
              <a:t> </a:t>
            </a:r>
            <a:r>
              <a:rPr b="0" lang="en-US" sz="2400" spc="-1" strike="noStrike">
                <a:solidFill>
                  <a:srgbClr val="000000"/>
                </a:solidFill>
                <a:latin typeface="Calibri"/>
              </a:rPr>
              <a:t>-</a:t>
            </a:r>
            <a:r>
              <a:rPr b="0" lang="en-US" sz="2400" spc="-52" strike="noStrike">
                <a:solidFill>
                  <a:srgbClr val="000000"/>
                </a:solidFill>
                <a:latin typeface="Calibri"/>
              </a:rPr>
              <a:t> </a:t>
            </a:r>
            <a:r>
              <a:rPr b="0" lang="en-US" sz="2400" spc="-1" strike="noStrike">
                <a:solidFill>
                  <a:srgbClr val="000000"/>
                </a:solidFill>
                <a:latin typeface="Calibri"/>
              </a:rPr>
              <a:t>ADCs,</a:t>
            </a:r>
            <a:r>
              <a:rPr b="0" lang="en-US" sz="2400" spc="-72" strike="noStrike">
                <a:solidFill>
                  <a:srgbClr val="000000"/>
                </a:solidFill>
                <a:latin typeface="Calibri"/>
              </a:rPr>
              <a:t> </a:t>
            </a:r>
            <a:r>
              <a:rPr b="0" lang="en-US" sz="2400" spc="-1" strike="noStrike">
                <a:solidFill>
                  <a:srgbClr val="000000"/>
                </a:solidFill>
                <a:latin typeface="Calibri"/>
              </a:rPr>
              <a:t>DACs,</a:t>
            </a:r>
            <a:r>
              <a:rPr b="0" lang="en-US" sz="2400" spc="-60" strike="noStrike">
                <a:solidFill>
                  <a:srgbClr val="000000"/>
                </a:solidFill>
                <a:latin typeface="Calibri"/>
              </a:rPr>
              <a:t> </a:t>
            </a:r>
            <a:r>
              <a:rPr b="0" lang="en-US" sz="2400" spc="-66" strike="noStrike">
                <a:solidFill>
                  <a:srgbClr val="000000"/>
                </a:solidFill>
                <a:latin typeface="Calibri"/>
              </a:rPr>
              <a:t>UART,</a:t>
            </a:r>
            <a:r>
              <a:rPr b="0" lang="en-US" sz="2400" spc="-80" strike="noStrike">
                <a:solidFill>
                  <a:srgbClr val="000000"/>
                </a:solidFill>
                <a:latin typeface="Calibri"/>
              </a:rPr>
              <a:t> </a:t>
            </a:r>
            <a:r>
              <a:rPr b="0" lang="en-US" sz="2400" spc="-1" strike="noStrike">
                <a:solidFill>
                  <a:srgbClr val="000000"/>
                </a:solidFill>
                <a:latin typeface="Calibri"/>
              </a:rPr>
              <a:t>SPI,</a:t>
            </a:r>
            <a:r>
              <a:rPr b="0" lang="en-US" sz="2400" spc="-55" strike="noStrike">
                <a:solidFill>
                  <a:srgbClr val="000000"/>
                </a:solidFill>
                <a:latin typeface="Calibri"/>
              </a:rPr>
              <a:t> </a:t>
            </a:r>
            <a:r>
              <a:rPr b="0" lang="en-US" sz="2400" spc="-1" strike="noStrike">
                <a:solidFill>
                  <a:srgbClr val="000000"/>
                </a:solidFill>
                <a:latin typeface="Calibri"/>
              </a:rPr>
              <a:t>I2C,</a:t>
            </a:r>
            <a:r>
              <a:rPr b="0" lang="en-US" sz="2400" spc="-72" strike="noStrike">
                <a:solidFill>
                  <a:srgbClr val="000000"/>
                </a:solidFill>
                <a:latin typeface="Calibri"/>
              </a:rPr>
              <a:t> </a:t>
            </a:r>
            <a:r>
              <a:rPr b="0" lang="en-US" sz="2400" spc="-21" strike="noStrike">
                <a:solidFill>
                  <a:srgbClr val="000000"/>
                </a:solidFill>
                <a:latin typeface="Calibri"/>
              </a:rPr>
              <a:t>PWM, </a:t>
            </a:r>
            <a:r>
              <a:rPr b="0" lang="en-US" sz="2400" spc="-21" strike="noStrike">
                <a:solidFill>
                  <a:srgbClr val="000000"/>
                </a:solidFill>
                <a:latin typeface="Calibri"/>
              </a:rPr>
              <a:t>	</a:t>
            </a:r>
            <a:r>
              <a:rPr b="0" lang="en-US" sz="2400" spc="-21" strike="noStrike">
                <a:solidFill>
                  <a:srgbClr val="000000"/>
                </a:solidFill>
                <a:latin typeface="Calibri"/>
              </a:rPr>
              <a:t>etc.</a:t>
            </a:r>
            <a:endParaRPr b="0" lang="en-US" sz="2400" spc="-1" strike="noStrike">
              <a:solidFill>
                <a:srgbClr val="000000"/>
              </a:solidFill>
              <a:latin typeface="Arial"/>
            </a:endParaRPr>
          </a:p>
          <a:p>
            <a:pPr marL="240840" indent="-227880" defTabSz="914400">
              <a:lnSpc>
                <a:spcPct val="100000"/>
              </a:lnSpc>
              <a:spcBef>
                <a:spcPts val="60"/>
              </a:spcBef>
              <a:buClr>
                <a:srgbClr val="000000"/>
              </a:buClr>
              <a:buFont typeface="Arial MT"/>
              <a:buChar char="•"/>
              <a:tabLst>
                <a:tab algn="l" pos="240840"/>
              </a:tabLst>
            </a:pPr>
            <a:r>
              <a:rPr b="1" lang="en-US" sz="2400" spc="-1" strike="noStrike">
                <a:solidFill>
                  <a:srgbClr val="000000"/>
                </a:solidFill>
                <a:latin typeface="Calibri"/>
              </a:rPr>
              <a:t>Compatible</a:t>
            </a:r>
            <a:r>
              <a:rPr b="1" lang="en-US" sz="2400" spc="-41" strike="noStrike">
                <a:solidFill>
                  <a:srgbClr val="000000"/>
                </a:solidFill>
                <a:latin typeface="Calibri"/>
              </a:rPr>
              <a:t> </a:t>
            </a:r>
            <a:r>
              <a:rPr b="1" lang="en-US" sz="2400" spc="-1" strike="noStrike">
                <a:solidFill>
                  <a:srgbClr val="000000"/>
                </a:solidFill>
                <a:latin typeface="Calibri"/>
              </a:rPr>
              <a:t>with</a:t>
            </a:r>
            <a:r>
              <a:rPr b="1" lang="en-US" sz="2400" spc="-52" strike="noStrike">
                <a:solidFill>
                  <a:srgbClr val="000000"/>
                </a:solidFill>
                <a:latin typeface="Calibri"/>
              </a:rPr>
              <a:t> </a:t>
            </a:r>
            <a:r>
              <a:rPr b="1" lang="en-US" sz="2400" spc="-1" strike="noStrike">
                <a:solidFill>
                  <a:srgbClr val="000000"/>
                </a:solidFill>
                <a:latin typeface="Calibri"/>
              </a:rPr>
              <a:t>the</a:t>
            </a:r>
            <a:r>
              <a:rPr b="1" lang="en-US" sz="2400" spc="-35" strike="noStrike">
                <a:solidFill>
                  <a:srgbClr val="000000"/>
                </a:solidFill>
                <a:latin typeface="Calibri"/>
              </a:rPr>
              <a:t> </a:t>
            </a:r>
            <a:r>
              <a:rPr b="1" lang="en-US" sz="2400" spc="-1" strike="noStrike">
                <a:solidFill>
                  <a:srgbClr val="000000"/>
                </a:solidFill>
                <a:latin typeface="Calibri"/>
              </a:rPr>
              <a:t>Arduino</a:t>
            </a:r>
            <a:r>
              <a:rPr b="1" lang="en-US" sz="2400" spc="-35" strike="noStrike">
                <a:solidFill>
                  <a:srgbClr val="000000"/>
                </a:solidFill>
                <a:latin typeface="Calibri"/>
              </a:rPr>
              <a:t> </a:t>
            </a:r>
            <a:r>
              <a:rPr b="1" lang="en-US" sz="2400" spc="-12" strike="noStrike">
                <a:solidFill>
                  <a:srgbClr val="000000"/>
                </a:solidFill>
                <a:latin typeface="Calibri"/>
              </a:rPr>
              <a:t>“programming</a:t>
            </a:r>
            <a:r>
              <a:rPr b="1" lang="en-US" sz="2400" spc="-35" strike="noStrike">
                <a:solidFill>
                  <a:srgbClr val="000000"/>
                </a:solidFill>
                <a:latin typeface="Calibri"/>
              </a:rPr>
              <a:t> </a:t>
            </a:r>
            <a:r>
              <a:rPr b="1" lang="en-US" sz="2400" spc="-12" strike="noStrike">
                <a:solidFill>
                  <a:srgbClr val="000000"/>
                </a:solidFill>
                <a:latin typeface="Calibri"/>
              </a:rPr>
              <a:t>language”</a:t>
            </a:r>
            <a:endParaRPr b="0" lang="en-US" sz="2400" spc="-1" strike="noStrike">
              <a:solidFill>
                <a:srgbClr val="000000"/>
              </a:solidFill>
              <a:latin typeface="Arial"/>
            </a:endParaRPr>
          </a:p>
          <a:p>
            <a:pPr marL="240840" indent="-227880" defTabSz="914400">
              <a:lnSpc>
                <a:spcPct val="100000"/>
              </a:lnSpc>
              <a:spcBef>
                <a:spcPts val="60"/>
              </a:spcBef>
              <a:buClr>
                <a:srgbClr val="000000"/>
              </a:buClr>
              <a:buFont typeface="Arial MT"/>
              <a:buChar char="•"/>
              <a:tabLst>
                <a:tab algn="l" pos="240840"/>
              </a:tabLst>
            </a:pPr>
            <a:r>
              <a:rPr b="1" lang="en-US" sz="2400" spc="-1" strike="noStrike">
                <a:solidFill>
                  <a:srgbClr val="000000"/>
                </a:solidFill>
                <a:latin typeface="Calibri"/>
              </a:rPr>
              <a:t>Compatible</a:t>
            </a:r>
            <a:r>
              <a:rPr b="1" lang="en-US" sz="2400" spc="-32" strike="noStrike">
                <a:solidFill>
                  <a:srgbClr val="000000"/>
                </a:solidFill>
                <a:latin typeface="Calibri"/>
              </a:rPr>
              <a:t> </a:t>
            </a:r>
            <a:r>
              <a:rPr b="1" lang="en-US" sz="2400" spc="-1" strike="noStrike">
                <a:solidFill>
                  <a:srgbClr val="000000"/>
                </a:solidFill>
                <a:latin typeface="Calibri"/>
              </a:rPr>
              <a:t>with</a:t>
            </a:r>
            <a:r>
              <a:rPr b="1" lang="en-US" sz="2400" spc="-32" strike="noStrike">
                <a:solidFill>
                  <a:srgbClr val="000000"/>
                </a:solidFill>
                <a:latin typeface="Calibri"/>
              </a:rPr>
              <a:t> </a:t>
            </a:r>
            <a:r>
              <a:rPr b="1" lang="en-US" sz="2400" spc="-12" strike="noStrike">
                <a:solidFill>
                  <a:srgbClr val="000000"/>
                </a:solidFill>
                <a:latin typeface="Calibri"/>
              </a:rPr>
              <a:t>MicroPython</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1676520" y="21600"/>
            <a:ext cx="4969800" cy="1155960"/>
          </a:xfrm>
          <a:prstGeom prst="rect">
            <a:avLst/>
          </a:prstGeom>
          <a:noFill/>
          <a:ln w="0">
            <a:noFill/>
          </a:ln>
        </p:spPr>
        <p:txBody>
          <a:bodyPr lIns="0" rIns="0" tIns="12240" bIns="0" anchor="ctr">
            <a:noAutofit/>
          </a:bodyPr>
          <a:p>
            <a:pPr marL="12600" indent="0">
              <a:lnSpc>
                <a:spcPct val="100000"/>
              </a:lnSpc>
              <a:spcBef>
                <a:spcPts val="96"/>
              </a:spcBef>
              <a:buNone/>
              <a:tabLst>
                <a:tab algn="l" pos="0"/>
              </a:tabLst>
            </a:pPr>
            <a:r>
              <a:rPr b="0" lang="en-US" sz="4000" spc="-1" strike="noStrike">
                <a:solidFill>
                  <a:srgbClr val="000000"/>
                </a:solidFill>
                <a:latin typeface="Calibri"/>
              </a:rPr>
              <a:t>ESP32</a:t>
            </a:r>
            <a:r>
              <a:rPr b="0" lang="en-US" sz="4000" spc="-140" strike="noStrike">
                <a:solidFill>
                  <a:srgbClr val="000000"/>
                </a:solidFill>
                <a:latin typeface="Calibri"/>
              </a:rPr>
              <a:t> </a:t>
            </a:r>
            <a:r>
              <a:rPr b="0" lang="en-US" sz="4000" spc="-12" strike="noStrike">
                <a:solidFill>
                  <a:srgbClr val="000000"/>
                </a:solidFill>
                <a:latin typeface="Calibri"/>
              </a:rPr>
              <a:t>Specifications</a:t>
            </a:r>
            <a:endParaRPr b="0" lang="en-US" sz="4000" spc="-1" strike="noStrike">
              <a:solidFill>
                <a:srgbClr val="000000"/>
              </a:solidFill>
              <a:latin typeface="Arial"/>
            </a:endParaRPr>
          </a:p>
        </p:txBody>
      </p:sp>
      <p:sp>
        <p:nvSpPr>
          <p:cNvPr id="399" name="object 3"/>
          <p:cNvSpPr/>
          <p:nvPr/>
        </p:nvSpPr>
        <p:spPr>
          <a:xfrm>
            <a:off x="990720" y="1219320"/>
            <a:ext cx="7084800" cy="5087160"/>
          </a:xfrm>
          <a:prstGeom prst="rect">
            <a:avLst/>
          </a:prstGeom>
          <a:noFill/>
          <a:ln w="0">
            <a:noFill/>
          </a:ln>
        </p:spPr>
        <p:style>
          <a:lnRef idx="0"/>
          <a:fillRef idx="0"/>
          <a:effectRef idx="0"/>
          <a:fontRef idx="minor"/>
        </p:style>
        <p:txBody>
          <a:bodyPr lIns="0" rIns="0" tIns="12600" bIns="0" anchor="t">
            <a:spAutoFit/>
          </a:bodyPr>
          <a:p>
            <a:pPr marL="240840" indent="-227880" defTabSz="914400">
              <a:lnSpc>
                <a:spcPct val="100000"/>
              </a:lnSpc>
              <a:spcBef>
                <a:spcPts val="99"/>
              </a:spcBef>
              <a:buClr>
                <a:srgbClr val="000000"/>
              </a:buClr>
              <a:buFont typeface="Arial MT"/>
              <a:buChar char="•"/>
              <a:tabLst>
                <a:tab algn="l" pos="240840"/>
              </a:tabLst>
            </a:pPr>
            <a:r>
              <a:rPr b="1" lang="en-US" sz="1100" spc="-1" strike="noStrike">
                <a:solidFill>
                  <a:schemeClr val="dk1"/>
                </a:solidFill>
                <a:latin typeface="Arial"/>
              </a:rPr>
              <a:t>Wireless</a:t>
            </a:r>
            <a:r>
              <a:rPr b="1" lang="en-US" sz="1100" spc="-55" strike="noStrike">
                <a:solidFill>
                  <a:schemeClr val="dk1"/>
                </a:solidFill>
                <a:latin typeface="Arial"/>
              </a:rPr>
              <a:t> </a:t>
            </a:r>
            <a:r>
              <a:rPr b="1" lang="en-US" sz="1100" spc="-1" strike="noStrike">
                <a:solidFill>
                  <a:schemeClr val="dk1"/>
                </a:solidFill>
                <a:latin typeface="Arial"/>
              </a:rPr>
              <a:t>connectivityWiFi:</a:t>
            </a:r>
            <a:r>
              <a:rPr b="1" lang="en-US" sz="1100" spc="7" strike="noStrike">
                <a:solidFill>
                  <a:schemeClr val="dk1"/>
                </a:solidFill>
                <a:latin typeface="Arial"/>
              </a:rPr>
              <a:t> </a:t>
            </a:r>
            <a:r>
              <a:rPr b="0" lang="en-US" sz="1100" spc="-1" strike="noStrike">
                <a:solidFill>
                  <a:schemeClr val="dk1"/>
                </a:solidFill>
                <a:latin typeface="Arial MT"/>
              </a:rPr>
              <a:t>150.0</a:t>
            </a:r>
            <a:r>
              <a:rPr b="0" lang="en-US" sz="1100" spc="-41" strike="noStrike">
                <a:solidFill>
                  <a:schemeClr val="dk1"/>
                </a:solidFill>
                <a:latin typeface="Arial MT"/>
              </a:rPr>
              <a:t> </a:t>
            </a:r>
            <a:r>
              <a:rPr b="0" lang="en-US" sz="1100" spc="-1" strike="noStrike">
                <a:solidFill>
                  <a:schemeClr val="dk1"/>
                </a:solidFill>
                <a:latin typeface="Arial MT"/>
              </a:rPr>
              <a:t>Mbps</a:t>
            </a:r>
            <a:r>
              <a:rPr b="0" lang="en-US" sz="1100" spc="-21" strike="noStrike">
                <a:solidFill>
                  <a:schemeClr val="dk1"/>
                </a:solidFill>
                <a:latin typeface="Arial MT"/>
              </a:rPr>
              <a:t> </a:t>
            </a:r>
            <a:r>
              <a:rPr b="0" lang="en-US" sz="1100" spc="-1" strike="noStrike">
                <a:solidFill>
                  <a:schemeClr val="dk1"/>
                </a:solidFill>
                <a:latin typeface="Arial MT"/>
              </a:rPr>
              <a:t>data</a:t>
            </a:r>
            <a:r>
              <a:rPr b="0" lang="en-US" sz="1100" spc="-26" strike="noStrike">
                <a:solidFill>
                  <a:schemeClr val="dk1"/>
                </a:solidFill>
                <a:latin typeface="Arial MT"/>
              </a:rPr>
              <a:t> </a:t>
            </a:r>
            <a:r>
              <a:rPr b="0" lang="en-US" sz="1100" spc="-1" strike="noStrike">
                <a:solidFill>
                  <a:schemeClr val="dk1"/>
                </a:solidFill>
                <a:latin typeface="Arial MT"/>
              </a:rPr>
              <a:t>rate</a:t>
            </a:r>
            <a:r>
              <a:rPr b="0" lang="en-US" sz="1100" spc="-32" strike="noStrike">
                <a:solidFill>
                  <a:schemeClr val="dk1"/>
                </a:solidFill>
                <a:latin typeface="Arial MT"/>
              </a:rPr>
              <a:t> </a:t>
            </a:r>
            <a:r>
              <a:rPr b="0" lang="en-US" sz="1100" spc="-1" strike="noStrike">
                <a:solidFill>
                  <a:schemeClr val="dk1"/>
                </a:solidFill>
                <a:latin typeface="Arial MT"/>
              </a:rPr>
              <a:t>with</a:t>
            </a:r>
            <a:r>
              <a:rPr b="0" lang="en-US" sz="1100" spc="-12" strike="noStrike">
                <a:solidFill>
                  <a:schemeClr val="dk1"/>
                </a:solidFill>
                <a:latin typeface="Arial MT"/>
              </a:rPr>
              <a:t> </a:t>
            </a:r>
            <a:r>
              <a:rPr b="0" lang="en-US" sz="1100" spc="-21" strike="noStrike">
                <a:solidFill>
                  <a:schemeClr val="dk1"/>
                </a:solidFill>
                <a:latin typeface="Arial MT"/>
              </a:rPr>
              <a:t>HT40</a:t>
            </a:r>
            <a:endParaRPr b="0" lang="en-US" sz="1100" spc="-1" strike="noStrike">
              <a:solidFill>
                <a:srgbClr val="000000"/>
              </a:solidFill>
              <a:latin typeface="Arial"/>
            </a:endParaRPr>
          </a:p>
          <a:p>
            <a:pPr lvl="1" marL="756360" indent="-286560" defTabSz="914400">
              <a:lnSpc>
                <a:spcPct val="100000"/>
              </a:lnSpc>
              <a:spcBef>
                <a:spcPts val="31"/>
              </a:spcBef>
              <a:buClr>
                <a:srgbClr val="000000"/>
              </a:buClr>
              <a:buFont typeface="Arial MT"/>
              <a:buChar char="•"/>
              <a:tabLst>
                <a:tab algn="l" pos="756360"/>
              </a:tabLst>
            </a:pPr>
            <a:r>
              <a:rPr b="1" lang="en-US" sz="1100" spc="-1" strike="noStrike">
                <a:solidFill>
                  <a:schemeClr val="dk1"/>
                </a:solidFill>
                <a:latin typeface="Arial"/>
              </a:rPr>
              <a:t>Bluetooth:</a:t>
            </a:r>
            <a:r>
              <a:rPr b="1" lang="en-US" sz="1100" spc="-12" strike="noStrike">
                <a:solidFill>
                  <a:schemeClr val="dk1"/>
                </a:solidFill>
                <a:latin typeface="Arial"/>
              </a:rPr>
              <a:t> </a:t>
            </a:r>
            <a:r>
              <a:rPr b="0" lang="en-US" sz="1100" spc="-1" strike="noStrike">
                <a:solidFill>
                  <a:schemeClr val="dk1"/>
                </a:solidFill>
                <a:latin typeface="Arial MT"/>
              </a:rPr>
              <a:t>BLE</a:t>
            </a:r>
            <a:r>
              <a:rPr b="0" lang="en-US" sz="1100" spc="-60" strike="noStrike">
                <a:solidFill>
                  <a:schemeClr val="dk1"/>
                </a:solidFill>
                <a:latin typeface="Arial MT"/>
              </a:rPr>
              <a:t> </a:t>
            </a:r>
            <a:r>
              <a:rPr b="0" lang="en-US" sz="1100" spc="-1" strike="noStrike">
                <a:solidFill>
                  <a:schemeClr val="dk1"/>
                </a:solidFill>
                <a:latin typeface="Arial MT"/>
              </a:rPr>
              <a:t>(</a:t>
            </a:r>
            <a:r>
              <a:rPr b="0" lang="en-US" sz="1100" spc="-1" strike="noStrike">
                <a:solidFill>
                  <a:schemeClr val="dk1"/>
                </a:solidFill>
                <a:latin typeface="Calibri"/>
              </a:rPr>
              <a:t>Bluetooth</a:t>
            </a:r>
            <a:r>
              <a:rPr b="0" lang="en-US" sz="1100" spc="41" strike="noStrike">
                <a:solidFill>
                  <a:schemeClr val="dk1"/>
                </a:solidFill>
                <a:latin typeface="Calibri"/>
              </a:rPr>
              <a:t> </a:t>
            </a:r>
            <a:r>
              <a:rPr b="0" lang="en-US" sz="1100" spc="-1" strike="noStrike">
                <a:solidFill>
                  <a:schemeClr val="dk1"/>
                </a:solidFill>
                <a:latin typeface="Arial MT"/>
              </a:rPr>
              <a:t>Low</a:t>
            </a:r>
            <a:r>
              <a:rPr b="0" lang="en-US" sz="1100" spc="-52" strike="noStrike">
                <a:solidFill>
                  <a:schemeClr val="dk1"/>
                </a:solidFill>
                <a:latin typeface="Arial MT"/>
              </a:rPr>
              <a:t> </a:t>
            </a:r>
            <a:r>
              <a:rPr b="0" lang="en-US" sz="1100" spc="-1" strike="noStrike">
                <a:solidFill>
                  <a:schemeClr val="dk1"/>
                </a:solidFill>
                <a:latin typeface="Arial MT"/>
              </a:rPr>
              <a:t>Energy)</a:t>
            </a:r>
            <a:r>
              <a:rPr b="0" lang="en-US" sz="1100" spc="-21" strike="noStrike">
                <a:solidFill>
                  <a:schemeClr val="dk1"/>
                </a:solidFill>
                <a:latin typeface="Arial MT"/>
              </a:rPr>
              <a:t> </a:t>
            </a:r>
            <a:r>
              <a:rPr b="0" lang="en-US" sz="1100" spc="-1" strike="noStrike">
                <a:solidFill>
                  <a:schemeClr val="dk1"/>
                </a:solidFill>
                <a:latin typeface="Arial MT"/>
              </a:rPr>
              <a:t>and</a:t>
            </a:r>
            <a:r>
              <a:rPr b="0" lang="en-US" sz="1100" spc="-46" strike="noStrike">
                <a:solidFill>
                  <a:schemeClr val="dk1"/>
                </a:solidFill>
                <a:latin typeface="Arial MT"/>
              </a:rPr>
              <a:t> </a:t>
            </a:r>
            <a:r>
              <a:rPr b="0" lang="en-US" sz="1100" spc="-1" strike="noStrike">
                <a:solidFill>
                  <a:schemeClr val="dk1"/>
                </a:solidFill>
                <a:latin typeface="Arial MT"/>
              </a:rPr>
              <a:t>Bluetooth</a:t>
            </a:r>
            <a:r>
              <a:rPr b="0" lang="en-US" sz="1100" spc="-32" strike="noStrike">
                <a:solidFill>
                  <a:schemeClr val="dk1"/>
                </a:solidFill>
                <a:latin typeface="Arial MT"/>
              </a:rPr>
              <a:t> </a:t>
            </a:r>
            <a:r>
              <a:rPr b="0" lang="en-US" sz="1100" spc="-12" strike="noStrike">
                <a:solidFill>
                  <a:schemeClr val="dk1"/>
                </a:solidFill>
                <a:latin typeface="Arial MT"/>
              </a:rPr>
              <a:t>Classic</a:t>
            </a:r>
            <a:endParaRPr b="0" lang="en-US" sz="1100" spc="-1" strike="noStrike">
              <a:solidFill>
                <a:srgbClr val="000000"/>
              </a:solidFill>
              <a:latin typeface="Arial"/>
            </a:endParaRPr>
          </a:p>
          <a:p>
            <a:pPr lvl="1" marL="756360" indent="-286560" defTabSz="914400">
              <a:lnSpc>
                <a:spcPct val="100000"/>
              </a:lnSpc>
              <a:spcBef>
                <a:spcPts val="34"/>
              </a:spcBef>
              <a:buClr>
                <a:srgbClr val="000000"/>
              </a:buClr>
              <a:buFont typeface="Arial MT"/>
              <a:buChar char="•"/>
              <a:tabLst>
                <a:tab algn="l" pos="756360"/>
              </a:tabLst>
            </a:pPr>
            <a:r>
              <a:rPr b="1" lang="en-US" sz="1100" spc="-12" strike="noStrike">
                <a:solidFill>
                  <a:schemeClr val="dk1"/>
                </a:solidFill>
                <a:latin typeface="Arial"/>
              </a:rPr>
              <a:t>Processor:</a:t>
            </a:r>
            <a:r>
              <a:rPr b="1" lang="en-US" sz="1100" spc="-21" strike="noStrike">
                <a:solidFill>
                  <a:schemeClr val="dk1"/>
                </a:solidFill>
                <a:latin typeface="Arial"/>
              </a:rPr>
              <a:t> </a:t>
            </a:r>
            <a:r>
              <a:rPr b="0" lang="en-US" sz="1100" spc="-21" strike="noStrike">
                <a:solidFill>
                  <a:schemeClr val="dk1"/>
                </a:solidFill>
                <a:latin typeface="Arial MT"/>
              </a:rPr>
              <a:t>Tensilica</a:t>
            </a:r>
            <a:r>
              <a:rPr b="0" lang="en-US" sz="1100" spc="-15" strike="noStrike">
                <a:solidFill>
                  <a:schemeClr val="dk1"/>
                </a:solidFill>
                <a:latin typeface="Arial MT"/>
              </a:rPr>
              <a:t> </a:t>
            </a:r>
            <a:r>
              <a:rPr b="0" lang="en-US" sz="1100" spc="-1" strike="noStrike">
                <a:solidFill>
                  <a:schemeClr val="dk1"/>
                </a:solidFill>
                <a:latin typeface="Arial MT"/>
              </a:rPr>
              <a:t>Xtensa</a:t>
            </a:r>
            <a:r>
              <a:rPr b="0" lang="en-US" sz="1100" spc="-7" strike="noStrike">
                <a:solidFill>
                  <a:schemeClr val="dk1"/>
                </a:solidFill>
                <a:latin typeface="Arial MT"/>
              </a:rPr>
              <a:t> </a:t>
            </a:r>
            <a:r>
              <a:rPr b="0" lang="en-US" sz="1100" spc="-12" strike="noStrike">
                <a:solidFill>
                  <a:schemeClr val="dk1"/>
                </a:solidFill>
                <a:latin typeface="Arial MT"/>
              </a:rPr>
              <a:t>Dual-</a:t>
            </a:r>
            <a:r>
              <a:rPr b="0" lang="en-US" sz="1100" spc="-1" strike="noStrike">
                <a:solidFill>
                  <a:schemeClr val="dk1"/>
                </a:solidFill>
                <a:latin typeface="Arial MT"/>
              </a:rPr>
              <a:t>Core </a:t>
            </a:r>
            <a:r>
              <a:rPr b="0" lang="en-US" sz="1100" spc="-12" strike="noStrike">
                <a:solidFill>
                  <a:schemeClr val="dk1"/>
                </a:solidFill>
                <a:latin typeface="Arial MT"/>
              </a:rPr>
              <a:t>32-</a:t>
            </a:r>
            <a:r>
              <a:rPr b="0" lang="en-US" sz="1100" spc="-1" strike="noStrike">
                <a:solidFill>
                  <a:schemeClr val="dk1"/>
                </a:solidFill>
                <a:latin typeface="Arial MT"/>
              </a:rPr>
              <a:t>bit</a:t>
            </a:r>
            <a:r>
              <a:rPr b="0" lang="en-US" sz="1100" spc="-7" strike="noStrike">
                <a:solidFill>
                  <a:schemeClr val="dk1"/>
                </a:solidFill>
                <a:latin typeface="Arial MT"/>
              </a:rPr>
              <a:t> </a:t>
            </a:r>
            <a:r>
              <a:rPr b="0" lang="en-US" sz="1100" spc="-1" strike="noStrike">
                <a:solidFill>
                  <a:schemeClr val="dk1"/>
                </a:solidFill>
                <a:latin typeface="Arial MT"/>
              </a:rPr>
              <a:t>LX6</a:t>
            </a:r>
            <a:r>
              <a:rPr b="0" lang="en-US" sz="1100" spc="-21" strike="noStrike">
                <a:solidFill>
                  <a:schemeClr val="dk1"/>
                </a:solidFill>
                <a:latin typeface="Arial MT"/>
              </a:rPr>
              <a:t> </a:t>
            </a:r>
            <a:r>
              <a:rPr b="0" lang="en-US" sz="1100" spc="-12" strike="noStrike">
                <a:solidFill>
                  <a:schemeClr val="dk1"/>
                </a:solidFill>
                <a:latin typeface="Arial MT"/>
              </a:rPr>
              <a:t>microprocessor,</a:t>
            </a:r>
            <a:r>
              <a:rPr b="0" lang="en-US" sz="1100" spc="12" strike="noStrike">
                <a:solidFill>
                  <a:schemeClr val="dk1"/>
                </a:solidFill>
                <a:latin typeface="Arial MT"/>
              </a:rPr>
              <a:t> </a:t>
            </a:r>
            <a:r>
              <a:rPr b="0" lang="en-US" sz="1100" spc="-1" strike="noStrike">
                <a:solidFill>
                  <a:schemeClr val="dk1"/>
                </a:solidFill>
                <a:latin typeface="Arial MT"/>
              </a:rPr>
              <a:t>running at</a:t>
            </a:r>
            <a:r>
              <a:rPr b="0" lang="en-US" sz="1100" spc="-21" strike="noStrike">
                <a:solidFill>
                  <a:schemeClr val="dk1"/>
                </a:solidFill>
                <a:latin typeface="Arial MT"/>
              </a:rPr>
              <a:t> </a:t>
            </a:r>
            <a:r>
              <a:rPr b="0" lang="en-US" sz="1100" spc="-1" strike="noStrike">
                <a:solidFill>
                  <a:schemeClr val="dk1"/>
                </a:solidFill>
                <a:latin typeface="Arial MT"/>
              </a:rPr>
              <a:t>160</a:t>
            </a:r>
            <a:r>
              <a:rPr b="0" lang="en-US" sz="1100" spc="-26" strike="noStrike">
                <a:solidFill>
                  <a:schemeClr val="dk1"/>
                </a:solidFill>
                <a:latin typeface="Arial MT"/>
              </a:rPr>
              <a:t> </a:t>
            </a:r>
            <a:r>
              <a:rPr b="0" lang="en-US" sz="1100" spc="-1" strike="noStrike">
                <a:solidFill>
                  <a:schemeClr val="dk1"/>
                </a:solidFill>
                <a:latin typeface="Arial MT"/>
              </a:rPr>
              <a:t>or</a:t>
            </a:r>
            <a:r>
              <a:rPr b="0" lang="en-US" sz="1100" spc="-21" strike="noStrike">
                <a:solidFill>
                  <a:schemeClr val="dk1"/>
                </a:solidFill>
                <a:latin typeface="Arial MT"/>
              </a:rPr>
              <a:t> </a:t>
            </a:r>
            <a:r>
              <a:rPr b="0" lang="en-US" sz="1100" spc="-1" strike="noStrike">
                <a:solidFill>
                  <a:schemeClr val="dk1"/>
                </a:solidFill>
                <a:latin typeface="Arial MT"/>
              </a:rPr>
              <a:t>240</a:t>
            </a:r>
            <a:r>
              <a:rPr b="0" lang="en-US" sz="1100" spc="-7" strike="noStrike">
                <a:solidFill>
                  <a:schemeClr val="dk1"/>
                </a:solidFill>
                <a:latin typeface="Arial MT"/>
              </a:rPr>
              <a:t> </a:t>
            </a:r>
            <a:r>
              <a:rPr b="0" lang="en-US" sz="1100" spc="-26" strike="noStrike">
                <a:solidFill>
                  <a:schemeClr val="dk1"/>
                </a:solidFill>
                <a:latin typeface="Arial MT"/>
              </a:rPr>
              <a:t>MHz</a:t>
            </a:r>
            <a:endParaRPr b="0" lang="en-US" sz="1100" spc="-1" strike="noStrike">
              <a:solidFill>
                <a:srgbClr val="000000"/>
              </a:solidFill>
              <a:latin typeface="Arial"/>
            </a:endParaRPr>
          </a:p>
          <a:p>
            <a:pPr marL="240840" indent="-227880" defTabSz="914400">
              <a:lnSpc>
                <a:spcPct val="100000"/>
              </a:lnSpc>
              <a:spcBef>
                <a:spcPts val="451"/>
              </a:spcBef>
              <a:buClr>
                <a:srgbClr val="000000"/>
              </a:buClr>
              <a:buFont typeface="Arial MT"/>
              <a:buChar char="•"/>
              <a:tabLst>
                <a:tab algn="l" pos="240840"/>
              </a:tabLst>
            </a:pPr>
            <a:r>
              <a:rPr b="1" lang="en-US" sz="1100" spc="-12" strike="noStrike">
                <a:solidFill>
                  <a:schemeClr val="dk1"/>
                </a:solidFill>
                <a:latin typeface="Arial"/>
              </a:rPr>
              <a:t>Memory</a:t>
            </a:r>
            <a:r>
              <a:rPr b="0" lang="en-US" sz="1100" spc="-12" strike="noStrike">
                <a:solidFill>
                  <a:schemeClr val="dk1"/>
                </a:solidFill>
                <a:latin typeface="Arial MT"/>
              </a:rPr>
              <a:t>:</a:t>
            </a:r>
            <a:endParaRPr b="0" lang="en-US" sz="1100" spc="-1" strike="noStrike">
              <a:solidFill>
                <a:srgbClr val="000000"/>
              </a:solidFill>
              <a:latin typeface="Arial"/>
            </a:endParaRPr>
          </a:p>
          <a:p>
            <a:pPr lvl="1" marL="756360" indent="-286560" defTabSz="914400">
              <a:lnSpc>
                <a:spcPct val="100000"/>
              </a:lnSpc>
              <a:spcBef>
                <a:spcPts val="45"/>
              </a:spcBef>
              <a:buClr>
                <a:srgbClr val="000000"/>
              </a:buClr>
              <a:buFont typeface="Arial MT"/>
              <a:buChar char="•"/>
              <a:tabLst>
                <a:tab algn="l" pos="756360"/>
              </a:tabLst>
            </a:pPr>
            <a:r>
              <a:rPr b="1" lang="en-US" sz="1100" spc="-1" strike="noStrike">
                <a:solidFill>
                  <a:schemeClr val="dk1"/>
                </a:solidFill>
                <a:latin typeface="Arial"/>
              </a:rPr>
              <a:t>ROM:</a:t>
            </a:r>
            <a:r>
              <a:rPr b="1" lang="en-US" sz="1100" spc="-32" strike="noStrike">
                <a:solidFill>
                  <a:schemeClr val="dk1"/>
                </a:solidFill>
                <a:latin typeface="Arial"/>
              </a:rPr>
              <a:t> </a:t>
            </a:r>
            <a:r>
              <a:rPr b="0" lang="en-US" sz="1100" spc="-1" strike="noStrike">
                <a:solidFill>
                  <a:schemeClr val="dk1"/>
                </a:solidFill>
                <a:latin typeface="Arial MT"/>
              </a:rPr>
              <a:t>448</a:t>
            </a:r>
            <a:r>
              <a:rPr b="0" lang="en-US" sz="1100" spc="-26" strike="noStrike">
                <a:solidFill>
                  <a:schemeClr val="dk1"/>
                </a:solidFill>
                <a:latin typeface="Arial MT"/>
              </a:rPr>
              <a:t> </a:t>
            </a:r>
            <a:r>
              <a:rPr b="0" lang="en-US" sz="1100" spc="-1" strike="noStrike">
                <a:solidFill>
                  <a:schemeClr val="dk1"/>
                </a:solidFill>
                <a:latin typeface="Arial MT"/>
              </a:rPr>
              <a:t>KB</a:t>
            </a:r>
            <a:r>
              <a:rPr b="0" lang="en-US" sz="1100" spc="-41" strike="noStrike">
                <a:solidFill>
                  <a:schemeClr val="dk1"/>
                </a:solidFill>
                <a:latin typeface="Arial MT"/>
              </a:rPr>
              <a:t> </a:t>
            </a:r>
            <a:r>
              <a:rPr b="0" lang="en-US" sz="1100" spc="-1" strike="noStrike">
                <a:solidFill>
                  <a:schemeClr val="dk1"/>
                </a:solidFill>
                <a:latin typeface="Arial MT"/>
              </a:rPr>
              <a:t>(for</a:t>
            </a:r>
            <a:r>
              <a:rPr b="0" lang="en-US" sz="1100" spc="-21" strike="noStrike">
                <a:solidFill>
                  <a:schemeClr val="dk1"/>
                </a:solidFill>
                <a:latin typeface="Arial MT"/>
              </a:rPr>
              <a:t> </a:t>
            </a:r>
            <a:r>
              <a:rPr b="0" lang="en-US" sz="1100" spc="-1" strike="noStrike">
                <a:solidFill>
                  <a:schemeClr val="dk1"/>
                </a:solidFill>
                <a:latin typeface="Arial MT"/>
              </a:rPr>
              <a:t>booting</a:t>
            </a:r>
            <a:r>
              <a:rPr b="0" lang="en-US" sz="1100" spc="-15" strike="noStrike">
                <a:solidFill>
                  <a:schemeClr val="dk1"/>
                </a:solidFill>
                <a:latin typeface="Arial MT"/>
              </a:rPr>
              <a:t> </a:t>
            </a:r>
            <a:r>
              <a:rPr b="0" lang="en-US" sz="1100" spc="-1" strike="noStrike">
                <a:solidFill>
                  <a:schemeClr val="dk1"/>
                </a:solidFill>
                <a:latin typeface="Arial MT"/>
              </a:rPr>
              <a:t>and</a:t>
            </a:r>
            <a:r>
              <a:rPr b="0" lang="en-US" sz="1100" spc="-21" strike="noStrike">
                <a:solidFill>
                  <a:schemeClr val="dk1"/>
                </a:solidFill>
                <a:latin typeface="Arial MT"/>
              </a:rPr>
              <a:t> </a:t>
            </a:r>
            <a:r>
              <a:rPr b="0" lang="en-US" sz="1100" spc="-1" strike="noStrike">
                <a:solidFill>
                  <a:schemeClr val="dk1"/>
                </a:solidFill>
                <a:latin typeface="Arial MT"/>
              </a:rPr>
              <a:t>core</a:t>
            </a:r>
            <a:r>
              <a:rPr b="0" lang="en-US" sz="1100" spc="-15" strike="noStrike">
                <a:solidFill>
                  <a:schemeClr val="dk1"/>
                </a:solidFill>
                <a:latin typeface="Arial MT"/>
              </a:rPr>
              <a:t> </a:t>
            </a:r>
            <a:r>
              <a:rPr b="0" lang="en-US" sz="1100" spc="-12" strike="noStrike">
                <a:solidFill>
                  <a:schemeClr val="dk1"/>
                </a:solidFill>
                <a:latin typeface="Arial MT"/>
              </a:rPr>
              <a:t>functions)</a:t>
            </a:r>
            <a:endParaRPr b="0" lang="en-US" sz="1100" spc="-1" strike="noStrike">
              <a:solidFill>
                <a:srgbClr val="000000"/>
              </a:solidFill>
              <a:latin typeface="Arial"/>
            </a:endParaRPr>
          </a:p>
          <a:p>
            <a:pPr lvl="1" marL="756360" indent="-286560" defTabSz="914400">
              <a:lnSpc>
                <a:spcPct val="100000"/>
              </a:lnSpc>
              <a:spcBef>
                <a:spcPts val="20"/>
              </a:spcBef>
              <a:buClr>
                <a:srgbClr val="000000"/>
              </a:buClr>
              <a:buFont typeface="Arial MT"/>
              <a:buChar char="•"/>
              <a:tabLst>
                <a:tab algn="l" pos="756360"/>
              </a:tabLst>
            </a:pPr>
            <a:r>
              <a:rPr b="1" lang="en-US" sz="1100" spc="-1" strike="noStrike">
                <a:solidFill>
                  <a:schemeClr val="dk1"/>
                </a:solidFill>
                <a:latin typeface="Arial"/>
              </a:rPr>
              <a:t>SRAM:</a:t>
            </a:r>
            <a:r>
              <a:rPr b="1" lang="en-US" sz="1100" spc="-7" strike="noStrike">
                <a:solidFill>
                  <a:schemeClr val="dk1"/>
                </a:solidFill>
                <a:latin typeface="Arial"/>
              </a:rPr>
              <a:t> </a:t>
            </a:r>
            <a:r>
              <a:rPr b="0" lang="en-US" sz="1100" spc="-1" strike="noStrike">
                <a:solidFill>
                  <a:schemeClr val="dk1"/>
                </a:solidFill>
                <a:latin typeface="Arial MT"/>
              </a:rPr>
              <a:t>520</a:t>
            </a:r>
            <a:r>
              <a:rPr b="0" lang="en-US" sz="1100" spc="-21" strike="noStrike">
                <a:solidFill>
                  <a:schemeClr val="dk1"/>
                </a:solidFill>
                <a:latin typeface="Arial MT"/>
              </a:rPr>
              <a:t> </a:t>
            </a:r>
            <a:r>
              <a:rPr b="0" lang="en-US" sz="1100" spc="-1" strike="noStrike">
                <a:solidFill>
                  <a:schemeClr val="dk1"/>
                </a:solidFill>
                <a:latin typeface="Arial MT"/>
              </a:rPr>
              <a:t>KB</a:t>
            </a:r>
            <a:r>
              <a:rPr b="0" lang="en-US" sz="1100" spc="-41" strike="noStrike">
                <a:solidFill>
                  <a:schemeClr val="dk1"/>
                </a:solidFill>
                <a:latin typeface="Arial MT"/>
              </a:rPr>
              <a:t> </a:t>
            </a:r>
            <a:r>
              <a:rPr b="0" lang="en-US" sz="1100" spc="-1" strike="noStrike">
                <a:solidFill>
                  <a:schemeClr val="dk1"/>
                </a:solidFill>
                <a:latin typeface="Arial MT"/>
              </a:rPr>
              <a:t>(for</a:t>
            </a:r>
            <a:r>
              <a:rPr b="0" lang="en-US" sz="1100" spc="-21" strike="noStrike">
                <a:solidFill>
                  <a:schemeClr val="dk1"/>
                </a:solidFill>
                <a:latin typeface="Arial MT"/>
              </a:rPr>
              <a:t> </a:t>
            </a:r>
            <a:r>
              <a:rPr b="0" lang="en-US" sz="1100" spc="-1" strike="noStrike">
                <a:solidFill>
                  <a:schemeClr val="dk1"/>
                </a:solidFill>
                <a:latin typeface="Arial MT"/>
              </a:rPr>
              <a:t>data</a:t>
            </a:r>
            <a:r>
              <a:rPr b="0" lang="en-US" sz="1100" spc="-35" strike="noStrike">
                <a:solidFill>
                  <a:schemeClr val="dk1"/>
                </a:solidFill>
                <a:latin typeface="Arial MT"/>
              </a:rPr>
              <a:t> </a:t>
            </a:r>
            <a:r>
              <a:rPr b="0" lang="en-US" sz="1100" spc="-1" strike="noStrike">
                <a:solidFill>
                  <a:schemeClr val="dk1"/>
                </a:solidFill>
                <a:latin typeface="Arial MT"/>
              </a:rPr>
              <a:t>and</a:t>
            </a:r>
            <a:r>
              <a:rPr b="0" lang="en-US" sz="1100" spc="-21" strike="noStrike">
                <a:solidFill>
                  <a:schemeClr val="dk1"/>
                </a:solidFill>
                <a:latin typeface="Arial MT"/>
              </a:rPr>
              <a:t> </a:t>
            </a:r>
            <a:r>
              <a:rPr b="0" lang="en-US" sz="1100" spc="-12" strike="noStrike">
                <a:solidFill>
                  <a:schemeClr val="dk1"/>
                </a:solidFill>
                <a:latin typeface="Arial MT"/>
              </a:rPr>
              <a:t>instructions)</a:t>
            </a:r>
            <a:endParaRPr b="0" lang="en-US" sz="1100" spc="-1" strike="noStrike">
              <a:solidFill>
                <a:srgbClr val="000000"/>
              </a:solidFill>
              <a:latin typeface="Arial"/>
            </a:endParaRPr>
          </a:p>
          <a:p>
            <a:pPr lvl="1" marL="756360" indent="-286560" defTabSz="914400">
              <a:lnSpc>
                <a:spcPct val="100000"/>
              </a:lnSpc>
              <a:spcBef>
                <a:spcPts val="40"/>
              </a:spcBef>
              <a:buClr>
                <a:srgbClr val="000000"/>
              </a:buClr>
              <a:buFont typeface="Arial MT"/>
              <a:buChar char="•"/>
              <a:tabLst>
                <a:tab algn="l" pos="756360"/>
              </a:tabLst>
            </a:pPr>
            <a:r>
              <a:rPr b="1" lang="en-US" sz="1100" spc="-1" strike="noStrike">
                <a:solidFill>
                  <a:schemeClr val="dk1"/>
                </a:solidFill>
                <a:latin typeface="Arial"/>
              </a:rPr>
              <a:t>RTC</a:t>
            </a:r>
            <a:r>
              <a:rPr b="1" lang="en-US" sz="1100" spc="-26" strike="noStrike">
                <a:solidFill>
                  <a:schemeClr val="dk1"/>
                </a:solidFill>
                <a:latin typeface="Arial"/>
              </a:rPr>
              <a:t> </a:t>
            </a:r>
            <a:r>
              <a:rPr b="1" lang="en-US" sz="1100" spc="-1" strike="noStrike">
                <a:solidFill>
                  <a:schemeClr val="dk1"/>
                </a:solidFill>
                <a:latin typeface="Arial"/>
              </a:rPr>
              <a:t>fast</a:t>
            </a:r>
            <a:r>
              <a:rPr b="1" lang="en-US" sz="1100" spc="-21" strike="noStrike">
                <a:solidFill>
                  <a:schemeClr val="dk1"/>
                </a:solidFill>
                <a:latin typeface="Arial"/>
              </a:rPr>
              <a:t> </a:t>
            </a:r>
            <a:r>
              <a:rPr b="1" lang="en-US" sz="1100" spc="-1" strike="noStrike">
                <a:solidFill>
                  <a:schemeClr val="dk1"/>
                </a:solidFill>
                <a:latin typeface="Arial"/>
              </a:rPr>
              <a:t>SRAM</a:t>
            </a:r>
            <a:r>
              <a:rPr b="0" lang="en-US" sz="1100" spc="-1" strike="noStrike">
                <a:solidFill>
                  <a:schemeClr val="dk1"/>
                </a:solidFill>
                <a:latin typeface="Arial MT"/>
              </a:rPr>
              <a:t>:</a:t>
            </a:r>
            <a:r>
              <a:rPr b="0" lang="en-US" sz="1100" spc="-7" strike="noStrike">
                <a:solidFill>
                  <a:schemeClr val="dk1"/>
                </a:solidFill>
                <a:latin typeface="Arial MT"/>
              </a:rPr>
              <a:t> </a:t>
            </a:r>
            <a:r>
              <a:rPr b="0" lang="en-US" sz="1100" spc="-1" strike="noStrike">
                <a:solidFill>
                  <a:schemeClr val="dk1"/>
                </a:solidFill>
                <a:latin typeface="Arial MT"/>
              </a:rPr>
              <a:t>8</a:t>
            </a:r>
            <a:r>
              <a:rPr b="0" lang="en-US" sz="1100" spc="-32" strike="noStrike">
                <a:solidFill>
                  <a:schemeClr val="dk1"/>
                </a:solidFill>
                <a:latin typeface="Arial MT"/>
              </a:rPr>
              <a:t> </a:t>
            </a:r>
            <a:r>
              <a:rPr b="0" lang="en-US" sz="1100" spc="-1" strike="noStrike">
                <a:solidFill>
                  <a:schemeClr val="dk1"/>
                </a:solidFill>
                <a:latin typeface="Arial MT"/>
              </a:rPr>
              <a:t>KB</a:t>
            </a:r>
            <a:r>
              <a:rPr b="0" lang="en-US" sz="1100" spc="-41" strike="noStrike">
                <a:solidFill>
                  <a:schemeClr val="dk1"/>
                </a:solidFill>
                <a:latin typeface="Arial MT"/>
              </a:rPr>
              <a:t> </a:t>
            </a:r>
            <a:r>
              <a:rPr b="0" lang="en-US" sz="1100" spc="-1" strike="noStrike">
                <a:solidFill>
                  <a:schemeClr val="dk1"/>
                </a:solidFill>
                <a:latin typeface="Arial MT"/>
              </a:rPr>
              <a:t>(for</a:t>
            </a:r>
            <a:r>
              <a:rPr b="0" lang="en-US" sz="1100" spc="-21" strike="noStrike">
                <a:solidFill>
                  <a:schemeClr val="dk1"/>
                </a:solidFill>
                <a:latin typeface="Arial MT"/>
              </a:rPr>
              <a:t> </a:t>
            </a:r>
            <a:r>
              <a:rPr b="0" lang="en-US" sz="1100" spc="-1" strike="noStrike">
                <a:solidFill>
                  <a:schemeClr val="dk1"/>
                </a:solidFill>
                <a:latin typeface="Arial MT"/>
              </a:rPr>
              <a:t>data</a:t>
            </a:r>
            <a:r>
              <a:rPr b="0" lang="en-US" sz="1100" spc="-32" strike="noStrike">
                <a:solidFill>
                  <a:schemeClr val="dk1"/>
                </a:solidFill>
                <a:latin typeface="Arial MT"/>
              </a:rPr>
              <a:t> </a:t>
            </a:r>
            <a:r>
              <a:rPr b="0" lang="en-US" sz="1100" spc="-1" strike="noStrike">
                <a:solidFill>
                  <a:schemeClr val="dk1"/>
                </a:solidFill>
                <a:latin typeface="Arial MT"/>
              </a:rPr>
              <a:t>storage</a:t>
            </a:r>
            <a:r>
              <a:rPr b="0" lang="en-US" sz="1100" spc="-7" strike="noStrike">
                <a:solidFill>
                  <a:schemeClr val="dk1"/>
                </a:solidFill>
                <a:latin typeface="Arial MT"/>
              </a:rPr>
              <a:t> </a:t>
            </a:r>
            <a:r>
              <a:rPr b="0" lang="en-US" sz="1100" spc="-1" strike="noStrike">
                <a:solidFill>
                  <a:schemeClr val="dk1"/>
                </a:solidFill>
                <a:latin typeface="Arial MT"/>
              </a:rPr>
              <a:t>and</a:t>
            </a:r>
            <a:r>
              <a:rPr b="0" lang="en-US" sz="1100" spc="-32" strike="noStrike">
                <a:solidFill>
                  <a:schemeClr val="dk1"/>
                </a:solidFill>
                <a:latin typeface="Arial MT"/>
              </a:rPr>
              <a:t> </a:t>
            </a:r>
            <a:r>
              <a:rPr b="0" lang="en-US" sz="1100" spc="-1" strike="noStrike">
                <a:solidFill>
                  <a:schemeClr val="dk1"/>
                </a:solidFill>
                <a:latin typeface="Arial MT"/>
              </a:rPr>
              <a:t>main</a:t>
            </a:r>
            <a:r>
              <a:rPr b="0" lang="en-US" sz="1100" spc="-15" strike="noStrike">
                <a:solidFill>
                  <a:schemeClr val="dk1"/>
                </a:solidFill>
                <a:latin typeface="Arial MT"/>
              </a:rPr>
              <a:t> </a:t>
            </a:r>
            <a:r>
              <a:rPr b="0" lang="en-US" sz="1100" spc="-1" strike="noStrike">
                <a:solidFill>
                  <a:schemeClr val="dk1"/>
                </a:solidFill>
                <a:latin typeface="Arial MT"/>
              </a:rPr>
              <a:t>CPU</a:t>
            </a:r>
            <a:r>
              <a:rPr b="0" lang="en-US" sz="1100" spc="-41" strike="noStrike">
                <a:solidFill>
                  <a:schemeClr val="dk1"/>
                </a:solidFill>
                <a:latin typeface="Arial MT"/>
              </a:rPr>
              <a:t> </a:t>
            </a:r>
            <a:r>
              <a:rPr b="0" lang="en-US" sz="1100" spc="-1" strike="noStrike">
                <a:solidFill>
                  <a:schemeClr val="dk1"/>
                </a:solidFill>
                <a:latin typeface="Arial MT"/>
              </a:rPr>
              <a:t>during</a:t>
            </a:r>
            <a:r>
              <a:rPr b="0" lang="en-US" sz="1100" spc="-7" strike="noStrike">
                <a:solidFill>
                  <a:schemeClr val="dk1"/>
                </a:solidFill>
                <a:latin typeface="Arial MT"/>
              </a:rPr>
              <a:t> </a:t>
            </a:r>
            <a:r>
              <a:rPr b="0" lang="en-US" sz="1100" spc="-1" strike="noStrike">
                <a:solidFill>
                  <a:schemeClr val="dk1"/>
                </a:solidFill>
                <a:latin typeface="Arial MT"/>
              </a:rPr>
              <a:t>RTC</a:t>
            </a:r>
            <a:r>
              <a:rPr b="0" lang="en-US" sz="1100" spc="-41" strike="noStrike">
                <a:solidFill>
                  <a:schemeClr val="dk1"/>
                </a:solidFill>
                <a:latin typeface="Arial MT"/>
              </a:rPr>
              <a:t> </a:t>
            </a:r>
            <a:r>
              <a:rPr b="0" lang="en-US" sz="1100" spc="-1" strike="noStrike">
                <a:solidFill>
                  <a:schemeClr val="dk1"/>
                </a:solidFill>
                <a:latin typeface="Arial MT"/>
              </a:rPr>
              <a:t>Boot</a:t>
            </a:r>
            <a:r>
              <a:rPr b="0" lang="en-US" sz="1100" spc="-32" strike="noStrike">
                <a:solidFill>
                  <a:schemeClr val="dk1"/>
                </a:solidFill>
                <a:latin typeface="Arial MT"/>
              </a:rPr>
              <a:t> </a:t>
            </a:r>
            <a:r>
              <a:rPr b="0" lang="en-US" sz="1100" spc="-1" strike="noStrike">
                <a:solidFill>
                  <a:schemeClr val="dk1"/>
                </a:solidFill>
                <a:latin typeface="Arial MT"/>
              </a:rPr>
              <a:t>from</a:t>
            </a:r>
            <a:r>
              <a:rPr b="0" lang="en-US" sz="1100" spc="-15" strike="noStrike">
                <a:solidFill>
                  <a:schemeClr val="dk1"/>
                </a:solidFill>
                <a:latin typeface="Arial MT"/>
              </a:rPr>
              <a:t> </a:t>
            </a:r>
            <a:r>
              <a:rPr b="0" lang="en-US" sz="1100" spc="-1" strike="noStrike">
                <a:solidFill>
                  <a:schemeClr val="dk1"/>
                </a:solidFill>
                <a:latin typeface="Arial MT"/>
              </a:rPr>
              <a:t>the</a:t>
            </a:r>
            <a:r>
              <a:rPr b="0" lang="en-US" sz="1100" spc="-32" strike="noStrike">
                <a:solidFill>
                  <a:schemeClr val="dk1"/>
                </a:solidFill>
                <a:latin typeface="Arial MT"/>
              </a:rPr>
              <a:t> </a:t>
            </a:r>
            <a:r>
              <a:rPr b="0" lang="en-US" sz="1100" spc="-12" strike="noStrike">
                <a:solidFill>
                  <a:schemeClr val="dk1"/>
                </a:solidFill>
                <a:latin typeface="Arial MT"/>
              </a:rPr>
              <a:t>deep-</a:t>
            </a:r>
            <a:r>
              <a:rPr b="0" lang="en-US" sz="1100" spc="-1" strike="noStrike">
                <a:solidFill>
                  <a:schemeClr val="dk1"/>
                </a:solidFill>
                <a:latin typeface="Arial MT"/>
              </a:rPr>
              <a:t>sleep </a:t>
            </a:r>
            <a:r>
              <a:rPr b="0" lang="en-US" sz="1100" spc="-12" strike="noStrike">
                <a:solidFill>
                  <a:schemeClr val="dk1"/>
                </a:solidFill>
                <a:latin typeface="Arial MT"/>
              </a:rPr>
              <a:t>mode)</a:t>
            </a:r>
            <a:endParaRPr b="0" lang="en-US" sz="1100" spc="-1" strike="noStrike">
              <a:solidFill>
                <a:srgbClr val="000000"/>
              </a:solidFill>
              <a:latin typeface="Arial"/>
            </a:endParaRPr>
          </a:p>
          <a:p>
            <a:pPr lvl="1" marL="756360" indent="-286560" defTabSz="914400">
              <a:lnSpc>
                <a:spcPct val="100000"/>
              </a:lnSpc>
              <a:spcBef>
                <a:spcPts val="34"/>
              </a:spcBef>
              <a:buClr>
                <a:srgbClr val="000000"/>
              </a:buClr>
              <a:buFont typeface="Arial MT"/>
              <a:buChar char="•"/>
              <a:tabLst>
                <a:tab algn="l" pos="756360"/>
              </a:tabLst>
            </a:pPr>
            <a:r>
              <a:rPr b="1" lang="en-US" sz="1100" spc="-1" strike="noStrike">
                <a:solidFill>
                  <a:schemeClr val="dk1"/>
                </a:solidFill>
                <a:latin typeface="Arial"/>
              </a:rPr>
              <a:t>RTC</a:t>
            </a:r>
            <a:r>
              <a:rPr b="1" lang="en-US" sz="1100" spc="-41" strike="noStrike">
                <a:solidFill>
                  <a:schemeClr val="dk1"/>
                </a:solidFill>
                <a:latin typeface="Arial"/>
              </a:rPr>
              <a:t> </a:t>
            </a:r>
            <a:r>
              <a:rPr b="1" lang="en-US" sz="1100" spc="-1" strike="noStrike">
                <a:solidFill>
                  <a:schemeClr val="dk1"/>
                </a:solidFill>
                <a:latin typeface="Arial"/>
              </a:rPr>
              <a:t>slow</a:t>
            </a:r>
            <a:r>
              <a:rPr b="1" lang="en-US" sz="1100" spc="-26" strike="noStrike">
                <a:solidFill>
                  <a:schemeClr val="dk1"/>
                </a:solidFill>
                <a:latin typeface="Arial"/>
              </a:rPr>
              <a:t> </a:t>
            </a:r>
            <a:r>
              <a:rPr b="1" lang="en-US" sz="1100" spc="-1" strike="noStrike">
                <a:solidFill>
                  <a:schemeClr val="dk1"/>
                </a:solidFill>
                <a:latin typeface="Arial"/>
              </a:rPr>
              <a:t>SRAM</a:t>
            </a:r>
            <a:r>
              <a:rPr b="0" lang="en-US" sz="1100" spc="-1" strike="noStrike">
                <a:solidFill>
                  <a:schemeClr val="dk1"/>
                </a:solidFill>
                <a:latin typeface="Arial MT"/>
              </a:rPr>
              <a:t>:</a:t>
            </a:r>
            <a:r>
              <a:rPr b="0" lang="en-US" sz="1100" spc="-21" strike="noStrike">
                <a:solidFill>
                  <a:schemeClr val="dk1"/>
                </a:solidFill>
                <a:latin typeface="Arial MT"/>
              </a:rPr>
              <a:t> </a:t>
            </a:r>
            <a:r>
              <a:rPr b="0" lang="en-US" sz="1100" spc="-1" strike="noStrike">
                <a:solidFill>
                  <a:schemeClr val="dk1"/>
                </a:solidFill>
                <a:latin typeface="Arial MT"/>
              </a:rPr>
              <a:t>8KB</a:t>
            </a:r>
            <a:r>
              <a:rPr b="0" lang="en-US" sz="1100" spc="-41" strike="noStrike">
                <a:solidFill>
                  <a:schemeClr val="dk1"/>
                </a:solidFill>
                <a:latin typeface="Arial MT"/>
              </a:rPr>
              <a:t> </a:t>
            </a:r>
            <a:r>
              <a:rPr b="0" lang="en-US" sz="1100" spc="-1" strike="noStrike">
                <a:solidFill>
                  <a:schemeClr val="dk1"/>
                </a:solidFill>
                <a:latin typeface="Arial MT"/>
              </a:rPr>
              <a:t>(for</a:t>
            </a:r>
            <a:r>
              <a:rPr b="0" lang="en-US" sz="1100" spc="-41" strike="noStrike">
                <a:solidFill>
                  <a:schemeClr val="dk1"/>
                </a:solidFill>
                <a:latin typeface="Arial MT"/>
              </a:rPr>
              <a:t> </a:t>
            </a:r>
            <a:r>
              <a:rPr b="0" lang="en-US" sz="1100" spc="-12" strike="noStrike">
                <a:solidFill>
                  <a:schemeClr val="dk1"/>
                </a:solidFill>
                <a:latin typeface="Arial MT"/>
              </a:rPr>
              <a:t>co-</a:t>
            </a:r>
            <a:r>
              <a:rPr b="0" lang="en-US" sz="1100" spc="-1" strike="noStrike">
                <a:solidFill>
                  <a:schemeClr val="dk1"/>
                </a:solidFill>
                <a:latin typeface="Arial MT"/>
              </a:rPr>
              <a:t>processor accessing</a:t>
            </a:r>
            <a:r>
              <a:rPr b="0" lang="en-US" sz="1100" spc="-32" strike="noStrike">
                <a:solidFill>
                  <a:schemeClr val="dk1"/>
                </a:solidFill>
                <a:latin typeface="Arial MT"/>
              </a:rPr>
              <a:t> </a:t>
            </a:r>
            <a:r>
              <a:rPr b="0" lang="en-US" sz="1100" spc="-1" strike="noStrike">
                <a:solidFill>
                  <a:schemeClr val="dk1"/>
                </a:solidFill>
                <a:latin typeface="Arial MT"/>
              </a:rPr>
              <a:t>during</a:t>
            </a:r>
            <a:r>
              <a:rPr b="0" lang="en-US" sz="1100" spc="-35" strike="noStrike">
                <a:solidFill>
                  <a:schemeClr val="dk1"/>
                </a:solidFill>
                <a:latin typeface="Arial MT"/>
              </a:rPr>
              <a:t> </a:t>
            </a:r>
            <a:r>
              <a:rPr b="0" lang="en-US" sz="1100" spc="-12" strike="noStrike">
                <a:solidFill>
                  <a:schemeClr val="dk1"/>
                </a:solidFill>
                <a:latin typeface="Arial MT"/>
              </a:rPr>
              <a:t>deep-</a:t>
            </a:r>
            <a:r>
              <a:rPr b="0" lang="en-US" sz="1100" spc="-1" strike="noStrike">
                <a:solidFill>
                  <a:schemeClr val="dk1"/>
                </a:solidFill>
                <a:latin typeface="Arial MT"/>
              </a:rPr>
              <a:t>sleep</a:t>
            </a:r>
            <a:r>
              <a:rPr b="0" lang="en-US" sz="1100" spc="-7" strike="noStrike">
                <a:solidFill>
                  <a:schemeClr val="dk1"/>
                </a:solidFill>
                <a:latin typeface="Arial MT"/>
              </a:rPr>
              <a:t> </a:t>
            </a:r>
            <a:r>
              <a:rPr b="0" lang="en-US" sz="1100" spc="-12" strike="noStrike">
                <a:solidFill>
                  <a:schemeClr val="dk1"/>
                </a:solidFill>
                <a:latin typeface="Arial MT"/>
              </a:rPr>
              <a:t>mode)</a:t>
            </a:r>
            <a:endParaRPr b="0" lang="en-US" sz="1100" spc="-1" strike="noStrike">
              <a:solidFill>
                <a:srgbClr val="000000"/>
              </a:solidFill>
              <a:latin typeface="Arial"/>
            </a:endParaRPr>
          </a:p>
          <a:p>
            <a:pPr lvl="1" marL="756360" indent="-286920" defTabSz="914400">
              <a:lnSpc>
                <a:spcPct val="70000"/>
              </a:lnSpc>
              <a:spcBef>
                <a:spcPts val="496"/>
              </a:spcBef>
              <a:buClr>
                <a:srgbClr val="000000"/>
              </a:buClr>
              <a:buFont typeface="Arial MT"/>
              <a:buChar char="•"/>
              <a:tabLst>
                <a:tab algn="l" pos="756360"/>
              </a:tabLst>
            </a:pPr>
            <a:r>
              <a:rPr b="1" lang="en-US" sz="1100" spc="-1" strike="noStrike">
                <a:solidFill>
                  <a:schemeClr val="dk1"/>
                </a:solidFill>
                <a:latin typeface="Arial"/>
              </a:rPr>
              <a:t>eFuse</a:t>
            </a:r>
            <a:r>
              <a:rPr b="0" lang="en-US" sz="1100" spc="-1" strike="noStrike">
                <a:solidFill>
                  <a:schemeClr val="dk1"/>
                </a:solidFill>
                <a:latin typeface="Arial MT"/>
              </a:rPr>
              <a:t>:</a:t>
            </a:r>
            <a:r>
              <a:rPr b="0" lang="en-US" sz="1100" spc="-12" strike="noStrike">
                <a:solidFill>
                  <a:schemeClr val="dk1"/>
                </a:solidFill>
                <a:latin typeface="Arial MT"/>
              </a:rPr>
              <a:t> </a:t>
            </a:r>
            <a:r>
              <a:rPr b="0" lang="en-US" sz="1100" spc="-1" strike="noStrike">
                <a:solidFill>
                  <a:schemeClr val="dk1"/>
                </a:solidFill>
                <a:latin typeface="Arial MT"/>
              </a:rPr>
              <a:t>1</a:t>
            </a:r>
            <a:r>
              <a:rPr b="0" lang="en-US" sz="1100" spc="-35" strike="noStrike">
                <a:solidFill>
                  <a:schemeClr val="dk1"/>
                </a:solidFill>
                <a:latin typeface="Arial MT"/>
              </a:rPr>
              <a:t> </a:t>
            </a:r>
            <a:r>
              <a:rPr b="0" lang="en-US" sz="1100" spc="-1" strike="noStrike">
                <a:solidFill>
                  <a:schemeClr val="dk1"/>
                </a:solidFill>
                <a:latin typeface="Arial MT"/>
              </a:rPr>
              <a:t>Kbit</a:t>
            </a:r>
            <a:r>
              <a:rPr b="0" lang="en-US" sz="1100" spc="-41" strike="noStrike">
                <a:solidFill>
                  <a:schemeClr val="dk1"/>
                </a:solidFill>
                <a:latin typeface="Arial MT"/>
              </a:rPr>
              <a:t> </a:t>
            </a:r>
            <a:r>
              <a:rPr b="0" lang="en-US" sz="1100" spc="-1" strike="noStrike">
                <a:solidFill>
                  <a:schemeClr val="dk1"/>
                </a:solidFill>
                <a:latin typeface="Arial MT"/>
              </a:rPr>
              <a:t>(of</a:t>
            </a:r>
            <a:r>
              <a:rPr b="0" lang="en-US" sz="1100" spc="-15" strike="noStrike">
                <a:solidFill>
                  <a:schemeClr val="dk1"/>
                </a:solidFill>
                <a:latin typeface="Arial MT"/>
              </a:rPr>
              <a:t> </a:t>
            </a:r>
            <a:r>
              <a:rPr b="0" lang="en-US" sz="1100" spc="-1" strike="noStrike">
                <a:solidFill>
                  <a:schemeClr val="dk1"/>
                </a:solidFill>
                <a:latin typeface="Arial MT"/>
              </a:rPr>
              <a:t>which</a:t>
            </a:r>
            <a:r>
              <a:rPr b="0" lang="en-US" sz="1100" spc="-21" strike="noStrike">
                <a:solidFill>
                  <a:schemeClr val="dk1"/>
                </a:solidFill>
                <a:latin typeface="Arial MT"/>
              </a:rPr>
              <a:t> </a:t>
            </a:r>
            <a:r>
              <a:rPr b="0" lang="en-US" sz="1100" spc="-1" strike="noStrike">
                <a:solidFill>
                  <a:schemeClr val="dk1"/>
                </a:solidFill>
                <a:latin typeface="Arial MT"/>
              </a:rPr>
              <a:t>256</a:t>
            </a:r>
            <a:r>
              <a:rPr b="0" lang="en-US" sz="1100" spc="-32" strike="noStrike">
                <a:solidFill>
                  <a:schemeClr val="dk1"/>
                </a:solidFill>
                <a:latin typeface="Arial MT"/>
              </a:rPr>
              <a:t> </a:t>
            </a:r>
            <a:r>
              <a:rPr b="0" lang="en-US" sz="1100" spc="-1" strike="noStrike">
                <a:solidFill>
                  <a:schemeClr val="dk1"/>
                </a:solidFill>
                <a:latin typeface="Arial MT"/>
              </a:rPr>
              <a:t>bits</a:t>
            </a:r>
            <a:r>
              <a:rPr b="0" lang="en-US" sz="1100" spc="-32" strike="noStrike">
                <a:solidFill>
                  <a:schemeClr val="dk1"/>
                </a:solidFill>
                <a:latin typeface="Arial MT"/>
              </a:rPr>
              <a:t> </a:t>
            </a:r>
            <a:r>
              <a:rPr b="0" lang="en-US" sz="1100" spc="-1" strike="noStrike">
                <a:solidFill>
                  <a:schemeClr val="dk1"/>
                </a:solidFill>
                <a:latin typeface="Arial MT"/>
              </a:rPr>
              <a:t>are</a:t>
            </a:r>
            <a:r>
              <a:rPr b="0" lang="en-US" sz="1100" spc="-21" strike="noStrike">
                <a:solidFill>
                  <a:schemeClr val="dk1"/>
                </a:solidFill>
                <a:latin typeface="Arial MT"/>
              </a:rPr>
              <a:t> </a:t>
            </a:r>
            <a:r>
              <a:rPr b="0" lang="en-US" sz="1100" spc="-1" strike="noStrike">
                <a:solidFill>
                  <a:schemeClr val="dk1"/>
                </a:solidFill>
                <a:latin typeface="Arial MT"/>
              </a:rPr>
              <a:t>used</a:t>
            </a:r>
            <a:r>
              <a:rPr b="0" lang="en-US" sz="1100" spc="-32" strike="noStrike">
                <a:solidFill>
                  <a:schemeClr val="dk1"/>
                </a:solidFill>
                <a:latin typeface="Arial MT"/>
              </a:rPr>
              <a:t> </a:t>
            </a:r>
            <a:r>
              <a:rPr b="0" lang="en-US" sz="1100" spc="-1" strike="noStrike">
                <a:solidFill>
                  <a:schemeClr val="dk1"/>
                </a:solidFill>
                <a:latin typeface="Arial MT"/>
              </a:rPr>
              <a:t>for</a:t>
            </a:r>
            <a:r>
              <a:rPr b="0" lang="en-US" sz="1100" spc="-21" strike="noStrike">
                <a:solidFill>
                  <a:schemeClr val="dk1"/>
                </a:solidFill>
                <a:latin typeface="Arial MT"/>
              </a:rPr>
              <a:t> </a:t>
            </a:r>
            <a:r>
              <a:rPr b="0" lang="en-US" sz="1100" spc="-1" strike="noStrike">
                <a:solidFill>
                  <a:schemeClr val="dk1"/>
                </a:solidFill>
                <a:latin typeface="Arial MT"/>
              </a:rPr>
              <a:t>the</a:t>
            </a:r>
            <a:r>
              <a:rPr b="0" lang="en-US" sz="1100" spc="-32" strike="noStrike">
                <a:solidFill>
                  <a:schemeClr val="dk1"/>
                </a:solidFill>
                <a:latin typeface="Arial MT"/>
              </a:rPr>
              <a:t> </a:t>
            </a:r>
            <a:r>
              <a:rPr b="0" lang="en-US" sz="1100" spc="-1" strike="noStrike">
                <a:solidFill>
                  <a:schemeClr val="dk1"/>
                </a:solidFill>
                <a:latin typeface="Arial MT"/>
              </a:rPr>
              <a:t>system</a:t>
            </a:r>
            <a:r>
              <a:rPr b="0" lang="en-US" sz="1100" spc="-12" strike="noStrike">
                <a:solidFill>
                  <a:schemeClr val="dk1"/>
                </a:solidFill>
                <a:latin typeface="Arial MT"/>
              </a:rPr>
              <a:t> </a:t>
            </a:r>
            <a:r>
              <a:rPr b="0" lang="en-US" sz="1100" spc="-1" strike="noStrike">
                <a:solidFill>
                  <a:schemeClr val="dk1"/>
                </a:solidFill>
                <a:latin typeface="Arial MT"/>
              </a:rPr>
              <a:t>(MAC</a:t>
            </a:r>
            <a:r>
              <a:rPr b="0" lang="en-US" sz="1100" spc="-21" strike="noStrike">
                <a:solidFill>
                  <a:schemeClr val="dk1"/>
                </a:solidFill>
                <a:latin typeface="Arial MT"/>
              </a:rPr>
              <a:t> </a:t>
            </a:r>
            <a:r>
              <a:rPr b="0" lang="en-US" sz="1100" spc="-1" strike="noStrike">
                <a:solidFill>
                  <a:schemeClr val="dk1"/>
                </a:solidFill>
                <a:latin typeface="Arial MT"/>
              </a:rPr>
              <a:t>address</a:t>
            </a:r>
            <a:r>
              <a:rPr b="0" lang="en-US" sz="1100" spc="-7" strike="noStrike">
                <a:solidFill>
                  <a:schemeClr val="dk1"/>
                </a:solidFill>
                <a:latin typeface="Arial MT"/>
              </a:rPr>
              <a:t> </a:t>
            </a:r>
            <a:r>
              <a:rPr b="0" lang="en-US" sz="1100" spc="-1" strike="noStrike">
                <a:solidFill>
                  <a:schemeClr val="dk1"/>
                </a:solidFill>
                <a:latin typeface="Arial MT"/>
              </a:rPr>
              <a:t>and</a:t>
            </a:r>
            <a:r>
              <a:rPr b="0" lang="en-US" sz="1100" spc="-35" strike="noStrike">
                <a:solidFill>
                  <a:schemeClr val="dk1"/>
                </a:solidFill>
                <a:latin typeface="Arial MT"/>
              </a:rPr>
              <a:t> </a:t>
            </a:r>
            <a:r>
              <a:rPr b="0" lang="en-US" sz="1100" spc="-1" strike="noStrike">
                <a:solidFill>
                  <a:schemeClr val="dk1"/>
                </a:solidFill>
                <a:latin typeface="Arial MT"/>
              </a:rPr>
              <a:t>chip</a:t>
            </a:r>
            <a:r>
              <a:rPr b="0" lang="en-US" sz="1100" spc="-15" strike="noStrike">
                <a:solidFill>
                  <a:schemeClr val="dk1"/>
                </a:solidFill>
                <a:latin typeface="Arial MT"/>
              </a:rPr>
              <a:t> </a:t>
            </a:r>
            <a:r>
              <a:rPr b="0" lang="en-US" sz="1100" spc="-1" strike="noStrike">
                <a:solidFill>
                  <a:schemeClr val="dk1"/>
                </a:solidFill>
                <a:latin typeface="Arial MT"/>
              </a:rPr>
              <a:t>configuration) and</a:t>
            </a:r>
            <a:r>
              <a:rPr b="0" lang="en-US" sz="1100" spc="-26" strike="noStrike">
                <a:solidFill>
                  <a:schemeClr val="dk1"/>
                </a:solidFill>
                <a:latin typeface="Arial MT"/>
              </a:rPr>
              <a:t> </a:t>
            </a:r>
            <a:r>
              <a:rPr b="0" lang="en-US" sz="1100" spc="-1" strike="noStrike">
                <a:solidFill>
                  <a:schemeClr val="dk1"/>
                </a:solidFill>
                <a:latin typeface="Arial MT"/>
              </a:rPr>
              <a:t>the</a:t>
            </a:r>
            <a:r>
              <a:rPr b="0" lang="en-US" sz="1100" spc="-32" strike="noStrike">
                <a:solidFill>
                  <a:schemeClr val="dk1"/>
                </a:solidFill>
                <a:latin typeface="Arial MT"/>
              </a:rPr>
              <a:t> </a:t>
            </a:r>
            <a:r>
              <a:rPr b="0" lang="en-US" sz="1100" spc="-1" strike="noStrike">
                <a:solidFill>
                  <a:schemeClr val="dk1"/>
                </a:solidFill>
                <a:latin typeface="Arial MT"/>
              </a:rPr>
              <a:t>remaining</a:t>
            </a:r>
            <a:r>
              <a:rPr b="0" lang="en-US" sz="1100" spc="-12" strike="noStrike">
                <a:solidFill>
                  <a:schemeClr val="dk1"/>
                </a:solidFill>
                <a:latin typeface="Arial MT"/>
              </a:rPr>
              <a:t> </a:t>
            </a:r>
            <a:r>
              <a:rPr b="0" lang="en-US" sz="1100" spc="-1" strike="noStrike">
                <a:solidFill>
                  <a:schemeClr val="dk1"/>
                </a:solidFill>
                <a:latin typeface="Arial MT"/>
              </a:rPr>
              <a:t>768</a:t>
            </a:r>
            <a:r>
              <a:rPr b="0" lang="en-US" sz="1100" spc="-21" strike="noStrike">
                <a:solidFill>
                  <a:schemeClr val="dk1"/>
                </a:solidFill>
                <a:latin typeface="Arial MT"/>
              </a:rPr>
              <a:t> </a:t>
            </a:r>
            <a:r>
              <a:rPr b="0" lang="en-US" sz="1100" spc="-1" strike="noStrike">
                <a:solidFill>
                  <a:schemeClr val="dk1"/>
                </a:solidFill>
                <a:latin typeface="Arial MT"/>
              </a:rPr>
              <a:t>bits</a:t>
            </a:r>
            <a:r>
              <a:rPr b="0" lang="en-US" sz="1100" spc="-46" strike="noStrike">
                <a:solidFill>
                  <a:schemeClr val="dk1"/>
                </a:solidFill>
                <a:latin typeface="Arial MT"/>
              </a:rPr>
              <a:t> </a:t>
            </a:r>
            <a:r>
              <a:rPr b="0" lang="en-US" sz="1100" spc="-26" strike="noStrike">
                <a:solidFill>
                  <a:schemeClr val="dk1"/>
                </a:solidFill>
                <a:latin typeface="Arial MT"/>
              </a:rPr>
              <a:t>are </a:t>
            </a:r>
            <a:r>
              <a:rPr b="0" lang="en-US" sz="1100" spc="-1" strike="noStrike">
                <a:solidFill>
                  <a:schemeClr val="dk1"/>
                </a:solidFill>
                <a:latin typeface="Arial MT"/>
              </a:rPr>
              <a:t>reserved</a:t>
            </a:r>
            <a:r>
              <a:rPr b="0" lang="en-US" sz="1100" spc="-26" strike="noStrike">
                <a:solidFill>
                  <a:schemeClr val="dk1"/>
                </a:solidFill>
                <a:latin typeface="Arial MT"/>
              </a:rPr>
              <a:t> </a:t>
            </a:r>
            <a:r>
              <a:rPr b="0" lang="en-US" sz="1100" spc="-1" strike="noStrike">
                <a:solidFill>
                  <a:schemeClr val="dk1"/>
                </a:solidFill>
                <a:latin typeface="Arial MT"/>
              </a:rPr>
              <a:t>for</a:t>
            </a:r>
            <a:r>
              <a:rPr b="0" lang="en-US" sz="1100" spc="-52" strike="noStrike">
                <a:solidFill>
                  <a:schemeClr val="dk1"/>
                </a:solidFill>
                <a:latin typeface="Arial MT"/>
              </a:rPr>
              <a:t> </a:t>
            </a:r>
            <a:r>
              <a:rPr b="0" lang="en-US" sz="1100" spc="-1" strike="noStrike">
                <a:solidFill>
                  <a:schemeClr val="dk1"/>
                </a:solidFill>
                <a:latin typeface="Arial MT"/>
              </a:rPr>
              <a:t>customer</a:t>
            </a:r>
            <a:r>
              <a:rPr b="0" lang="en-US" sz="1100" spc="-21" strike="noStrike">
                <a:solidFill>
                  <a:schemeClr val="dk1"/>
                </a:solidFill>
                <a:latin typeface="Arial MT"/>
              </a:rPr>
              <a:t> </a:t>
            </a:r>
            <a:r>
              <a:rPr b="0" lang="en-US" sz="1100" spc="-1" strike="noStrike">
                <a:solidFill>
                  <a:schemeClr val="dk1"/>
                </a:solidFill>
                <a:latin typeface="Arial MT"/>
              </a:rPr>
              <a:t>applications,</a:t>
            </a:r>
            <a:r>
              <a:rPr b="0" lang="en-US" sz="1100" spc="-26" strike="noStrike">
                <a:solidFill>
                  <a:schemeClr val="dk1"/>
                </a:solidFill>
                <a:latin typeface="Arial MT"/>
              </a:rPr>
              <a:t> </a:t>
            </a:r>
            <a:r>
              <a:rPr b="0" lang="en-US" sz="1100" spc="-1" strike="noStrike">
                <a:solidFill>
                  <a:schemeClr val="dk1"/>
                </a:solidFill>
                <a:latin typeface="Arial MT"/>
              </a:rPr>
              <a:t>including</a:t>
            </a:r>
            <a:r>
              <a:rPr b="0" lang="en-US" sz="1100" spc="-46" strike="noStrike">
                <a:solidFill>
                  <a:schemeClr val="dk1"/>
                </a:solidFill>
                <a:latin typeface="Arial MT"/>
              </a:rPr>
              <a:t> </a:t>
            </a:r>
            <a:r>
              <a:rPr b="0" lang="en-US" sz="1100" spc="-12" strike="noStrike">
                <a:solidFill>
                  <a:schemeClr val="dk1"/>
                </a:solidFill>
                <a:latin typeface="Arial MT"/>
              </a:rPr>
              <a:t>Flash-</a:t>
            </a:r>
            <a:r>
              <a:rPr b="0" lang="en-US" sz="1100" spc="-1" strike="noStrike">
                <a:solidFill>
                  <a:schemeClr val="dk1"/>
                </a:solidFill>
                <a:latin typeface="Arial MT"/>
              </a:rPr>
              <a:t>Encryption</a:t>
            </a:r>
            <a:r>
              <a:rPr b="0" lang="en-US" sz="1100" spc="-7" strike="noStrike">
                <a:solidFill>
                  <a:schemeClr val="dk1"/>
                </a:solidFill>
                <a:latin typeface="Arial MT"/>
              </a:rPr>
              <a:t> </a:t>
            </a:r>
            <a:r>
              <a:rPr b="0" lang="en-US" sz="1100" spc="-1" strike="noStrike">
                <a:solidFill>
                  <a:schemeClr val="dk1"/>
                </a:solidFill>
                <a:latin typeface="Arial MT"/>
              </a:rPr>
              <a:t>and</a:t>
            </a:r>
            <a:r>
              <a:rPr b="0" lang="en-US" sz="1100" spc="-52" strike="noStrike">
                <a:solidFill>
                  <a:schemeClr val="dk1"/>
                </a:solidFill>
                <a:latin typeface="Arial MT"/>
              </a:rPr>
              <a:t> </a:t>
            </a:r>
            <a:r>
              <a:rPr b="0" lang="en-US" sz="1100" spc="-12" strike="noStrike">
                <a:solidFill>
                  <a:schemeClr val="dk1"/>
                </a:solidFill>
                <a:latin typeface="Arial MT"/>
              </a:rPr>
              <a:t>Chip-</a:t>
            </a:r>
            <a:r>
              <a:rPr b="0" lang="en-US" sz="1100" spc="-26" strike="noStrike">
                <a:solidFill>
                  <a:schemeClr val="dk1"/>
                </a:solidFill>
                <a:latin typeface="Arial MT"/>
              </a:rPr>
              <a:t>ID)</a:t>
            </a:r>
            <a:endParaRPr b="0" lang="en-US" sz="1100" spc="-1" strike="noStrike">
              <a:solidFill>
                <a:srgbClr val="000000"/>
              </a:solidFill>
              <a:latin typeface="Arial"/>
            </a:endParaRPr>
          </a:p>
          <a:p>
            <a:pPr lvl="1" marL="756360" indent="-286920" defTabSz="914400">
              <a:lnSpc>
                <a:spcPct val="70000"/>
              </a:lnSpc>
              <a:spcBef>
                <a:spcPts val="505"/>
              </a:spcBef>
              <a:buClr>
                <a:srgbClr val="000000"/>
              </a:buClr>
              <a:buFont typeface="Arial MT"/>
              <a:buChar char="•"/>
              <a:tabLst>
                <a:tab algn="l" pos="756360"/>
              </a:tabLst>
            </a:pPr>
            <a:r>
              <a:rPr b="1" lang="en-US" sz="1100" spc="-1" strike="noStrike">
                <a:solidFill>
                  <a:schemeClr val="dk1"/>
                </a:solidFill>
                <a:latin typeface="Arial"/>
              </a:rPr>
              <a:t>Embedded</a:t>
            </a:r>
            <a:r>
              <a:rPr b="1" lang="en-US" sz="1100" spc="-15" strike="noStrike">
                <a:solidFill>
                  <a:schemeClr val="dk1"/>
                </a:solidFill>
                <a:latin typeface="Arial"/>
              </a:rPr>
              <a:t> </a:t>
            </a:r>
            <a:r>
              <a:rPr b="1" lang="en-US" sz="1100" spc="-1" strike="noStrike">
                <a:solidFill>
                  <a:schemeClr val="dk1"/>
                </a:solidFill>
                <a:latin typeface="Arial"/>
              </a:rPr>
              <a:t>flash</a:t>
            </a:r>
            <a:r>
              <a:rPr b="0" lang="en-US" sz="1100" spc="-1" strike="noStrike">
                <a:solidFill>
                  <a:schemeClr val="dk1"/>
                </a:solidFill>
                <a:latin typeface="Arial MT"/>
              </a:rPr>
              <a:t>:</a:t>
            </a:r>
            <a:r>
              <a:rPr b="0" lang="en-US" sz="1100" spc="-15" strike="noStrike">
                <a:solidFill>
                  <a:schemeClr val="dk1"/>
                </a:solidFill>
                <a:latin typeface="Arial MT"/>
              </a:rPr>
              <a:t> </a:t>
            </a:r>
            <a:r>
              <a:rPr b="0" lang="en-US" sz="1100" spc="-1" strike="noStrike">
                <a:solidFill>
                  <a:schemeClr val="dk1"/>
                </a:solidFill>
                <a:latin typeface="Arial MT"/>
              </a:rPr>
              <a:t>flash</a:t>
            </a:r>
            <a:r>
              <a:rPr b="0" lang="en-US" sz="1100" spc="-41" strike="noStrike">
                <a:solidFill>
                  <a:schemeClr val="dk1"/>
                </a:solidFill>
                <a:latin typeface="Arial MT"/>
              </a:rPr>
              <a:t> </a:t>
            </a:r>
            <a:r>
              <a:rPr b="0" lang="en-US" sz="1100" spc="-1" strike="noStrike">
                <a:solidFill>
                  <a:schemeClr val="dk1"/>
                </a:solidFill>
                <a:latin typeface="Arial MT"/>
              </a:rPr>
              <a:t>connected</a:t>
            </a:r>
            <a:r>
              <a:rPr b="0" lang="en-US" sz="1100" spc="-7" strike="noStrike">
                <a:solidFill>
                  <a:schemeClr val="dk1"/>
                </a:solidFill>
                <a:latin typeface="Arial MT"/>
              </a:rPr>
              <a:t> </a:t>
            </a:r>
            <a:r>
              <a:rPr b="0" lang="en-US" sz="1100" spc="-1" strike="noStrike">
                <a:solidFill>
                  <a:schemeClr val="dk1"/>
                </a:solidFill>
                <a:latin typeface="Arial MT"/>
              </a:rPr>
              <a:t>internally</a:t>
            </a:r>
            <a:r>
              <a:rPr b="0" lang="en-US" sz="1100" spc="-32" strike="noStrike">
                <a:solidFill>
                  <a:schemeClr val="dk1"/>
                </a:solidFill>
                <a:latin typeface="Arial MT"/>
              </a:rPr>
              <a:t> </a:t>
            </a:r>
            <a:r>
              <a:rPr b="0" lang="en-US" sz="1100" spc="-1" strike="noStrike">
                <a:solidFill>
                  <a:schemeClr val="dk1"/>
                </a:solidFill>
                <a:latin typeface="Arial MT"/>
              </a:rPr>
              <a:t>via</a:t>
            </a:r>
            <a:r>
              <a:rPr b="0" lang="en-US" sz="1100" spc="-26" strike="noStrike">
                <a:solidFill>
                  <a:schemeClr val="dk1"/>
                </a:solidFill>
                <a:latin typeface="Arial MT"/>
              </a:rPr>
              <a:t> </a:t>
            </a:r>
            <a:r>
              <a:rPr b="0" lang="en-US" sz="1100" spc="-1" strike="noStrike">
                <a:solidFill>
                  <a:schemeClr val="dk1"/>
                </a:solidFill>
                <a:latin typeface="Arial MT"/>
              </a:rPr>
              <a:t>IO16,</a:t>
            </a:r>
            <a:r>
              <a:rPr b="0" lang="en-US" sz="1100" spc="-32" strike="noStrike">
                <a:solidFill>
                  <a:schemeClr val="dk1"/>
                </a:solidFill>
                <a:latin typeface="Arial MT"/>
              </a:rPr>
              <a:t> </a:t>
            </a:r>
            <a:r>
              <a:rPr b="0" lang="en-US" sz="1100" spc="-1" strike="noStrike">
                <a:solidFill>
                  <a:schemeClr val="dk1"/>
                </a:solidFill>
                <a:latin typeface="Arial MT"/>
              </a:rPr>
              <a:t>IO17,</a:t>
            </a:r>
            <a:r>
              <a:rPr b="0" lang="en-US" sz="1100" spc="-26" strike="noStrike">
                <a:solidFill>
                  <a:schemeClr val="dk1"/>
                </a:solidFill>
                <a:latin typeface="Arial MT"/>
              </a:rPr>
              <a:t> </a:t>
            </a:r>
            <a:r>
              <a:rPr b="0" lang="en-US" sz="1100" spc="-1" strike="noStrike">
                <a:solidFill>
                  <a:schemeClr val="dk1"/>
                </a:solidFill>
                <a:latin typeface="Arial MT"/>
              </a:rPr>
              <a:t>SD_CMD,</a:t>
            </a:r>
            <a:r>
              <a:rPr b="0" lang="en-US" sz="1100" spc="-32" strike="noStrike">
                <a:solidFill>
                  <a:schemeClr val="dk1"/>
                </a:solidFill>
                <a:latin typeface="Arial MT"/>
              </a:rPr>
              <a:t> </a:t>
            </a:r>
            <a:r>
              <a:rPr b="0" lang="en-US" sz="1100" spc="-1" strike="noStrike">
                <a:solidFill>
                  <a:schemeClr val="dk1"/>
                </a:solidFill>
                <a:latin typeface="Arial MT"/>
              </a:rPr>
              <a:t>SD_CLK,</a:t>
            </a:r>
            <a:r>
              <a:rPr b="0" lang="en-US" sz="1100" spc="-26" strike="noStrike">
                <a:solidFill>
                  <a:schemeClr val="dk1"/>
                </a:solidFill>
                <a:latin typeface="Arial MT"/>
              </a:rPr>
              <a:t> SD_DATA_0</a:t>
            </a:r>
            <a:r>
              <a:rPr b="0" lang="en-US" sz="1100" spc="-41" strike="noStrike">
                <a:solidFill>
                  <a:schemeClr val="dk1"/>
                </a:solidFill>
                <a:latin typeface="Arial MT"/>
              </a:rPr>
              <a:t> </a:t>
            </a:r>
            <a:r>
              <a:rPr b="0" lang="en-US" sz="1100" spc="-1" strike="noStrike">
                <a:solidFill>
                  <a:schemeClr val="dk1"/>
                </a:solidFill>
                <a:latin typeface="Arial MT"/>
              </a:rPr>
              <a:t>and</a:t>
            </a:r>
            <a:r>
              <a:rPr b="0" lang="en-US" sz="1100" spc="-41" strike="noStrike">
                <a:solidFill>
                  <a:schemeClr val="dk1"/>
                </a:solidFill>
                <a:latin typeface="Arial MT"/>
              </a:rPr>
              <a:t> </a:t>
            </a:r>
            <a:r>
              <a:rPr b="0" lang="en-US" sz="1100" spc="-26" strike="noStrike">
                <a:solidFill>
                  <a:schemeClr val="dk1"/>
                </a:solidFill>
                <a:latin typeface="Arial MT"/>
              </a:rPr>
              <a:t>SD_DATA_1</a:t>
            </a:r>
            <a:r>
              <a:rPr b="0" lang="en-US" sz="1100" spc="-41" strike="noStrike">
                <a:solidFill>
                  <a:schemeClr val="dk1"/>
                </a:solidFill>
                <a:latin typeface="Arial MT"/>
              </a:rPr>
              <a:t> </a:t>
            </a:r>
            <a:r>
              <a:rPr b="0" lang="en-US" sz="1100" spc="-1" strike="noStrike">
                <a:solidFill>
                  <a:schemeClr val="dk1"/>
                </a:solidFill>
                <a:latin typeface="Arial MT"/>
              </a:rPr>
              <a:t>on</a:t>
            </a:r>
            <a:r>
              <a:rPr b="0" lang="en-US" sz="1100" spc="-35" strike="noStrike">
                <a:solidFill>
                  <a:schemeClr val="dk1"/>
                </a:solidFill>
                <a:latin typeface="Arial MT"/>
              </a:rPr>
              <a:t> </a:t>
            </a:r>
            <a:r>
              <a:rPr b="0" lang="en-US" sz="1100" spc="-12" strike="noStrike">
                <a:solidFill>
                  <a:schemeClr val="dk1"/>
                </a:solidFill>
                <a:latin typeface="Arial MT"/>
              </a:rPr>
              <a:t>ESP32-</a:t>
            </a:r>
            <a:r>
              <a:rPr b="0" lang="en-US" sz="1100" spc="-1" strike="noStrike">
                <a:solidFill>
                  <a:schemeClr val="dk1"/>
                </a:solidFill>
                <a:latin typeface="Arial MT"/>
              </a:rPr>
              <a:t>D2WD</a:t>
            </a:r>
            <a:r>
              <a:rPr b="0" lang="en-US" sz="1100" spc="-55" strike="noStrike">
                <a:solidFill>
                  <a:schemeClr val="dk1"/>
                </a:solidFill>
                <a:latin typeface="Arial MT"/>
              </a:rPr>
              <a:t> </a:t>
            </a:r>
            <a:r>
              <a:rPr b="0" lang="en-US" sz="1100" spc="-26" strike="noStrike">
                <a:solidFill>
                  <a:schemeClr val="dk1"/>
                </a:solidFill>
                <a:latin typeface="Arial MT"/>
              </a:rPr>
              <a:t>and </a:t>
            </a:r>
            <a:r>
              <a:rPr b="0" lang="en-US" sz="1100" spc="-21" strike="noStrike">
                <a:solidFill>
                  <a:schemeClr val="dk1"/>
                </a:solidFill>
                <a:latin typeface="Arial MT"/>
              </a:rPr>
              <a:t>ESP32-PICO-</a:t>
            </a:r>
            <a:r>
              <a:rPr b="0" lang="en-US" sz="1100" spc="-26" strike="noStrike">
                <a:solidFill>
                  <a:schemeClr val="dk1"/>
                </a:solidFill>
                <a:latin typeface="Arial MT"/>
              </a:rPr>
              <a:t>D4.</a:t>
            </a:r>
            <a:endParaRPr b="0" lang="en-US" sz="1100" spc="-1" strike="noStrike">
              <a:solidFill>
                <a:srgbClr val="000000"/>
              </a:solidFill>
              <a:latin typeface="Arial"/>
            </a:endParaRPr>
          </a:p>
          <a:p>
            <a:pPr lvl="2" marL="1155600" indent="-228600" defTabSz="914400">
              <a:lnSpc>
                <a:spcPct val="100000"/>
              </a:lnSpc>
              <a:spcBef>
                <a:spcPts val="99"/>
              </a:spcBef>
              <a:buClr>
                <a:srgbClr val="000000"/>
              </a:buClr>
              <a:buFont typeface="Symbol" charset="2"/>
              <a:buChar char=""/>
              <a:tabLst>
                <a:tab algn="l" pos="1155600"/>
              </a:tabLst>
            </a:pPr>
            <a:r>
              <a:rPr b="0" lang="en-US" sz="1100" spc="-1" strike="noStrike">
                <a:solidFill>
                  <a:schemeClr val="dk1"/>
                </a:solidFill>
                <a:latin typeface="Arial MT"/>
              </a:rPr>
              <a:t>0</a:t>
            </a:r>
            <a:r>
              <a:rPr b="0" lang="en-US" sz="1100" spc="1" strike="noStrike">
                <a:solidFill>
                  <a:schemeClr val="dk1"/>
                </a:solidFill>
                <a:latin typeface="Arial MT"/>
              </a:rPr>
              <a:t> </a:t>
            </a:r>
            <a:r>
              <a:rPr b="0" lang="en-US" sz="1100" spc="-1" strike="noStrike">
                <a:solidFill>
                  <a:schemeClr val="dk1"/>
                </a:solidFill>
                <a:latin typeface="Arial MT"/>
              </a:rPr>
              <a:t>MiB</a:t>
            </a:r>
            <a:r>
              <a:rPr b="0" lang="en-US" sz="1100" spc="32" strike="noStrike">
                <a:solidFill>
                  <a:schemeClr val="dk1"/>
                </a:solidFill>
                <a:latin typeface="Arial MT"/>
              </a:rPr>
              <a:t> </a:t>
            </a:r>
            <a:r>
              <a:rPr b="0" lang="en-US" sz="1100" spc="-12" strike="noStrike">
                <a:solidFill>
                  <a:schemeClr val="dk1"/>
                </a:solidFill>
                <a:latin typeface="Arial MT"/>
              </a:rPr>
              <a:t>(ESP32-</a:t>
            </a:r>
            <a:r>
              <a:rPr b="0" lang="en-US" sz="1100" spc="-1" strike="noStrike">
                <a:solidFill>
                  <a:schemeClr val="dk1"/>
                </a:solidFill>
                <a:latin typeface="Arial MT"/>
              </a:rPr>
              <a:t>D0WDQ6,</a:t>
            </a:r>
            <a:r>
              <a:rPr b="0" lang="en-US" sz="1100" spc="-32" strike="noStrike">
                <a:solidFill>
                  <a:schemeClr val="dk1"/>
                </a:solidFill>
                <a:latin typeface="Arial MT"/>
              </a:rPr>
              <a:t> </a:t>
            </a:r>
            <a:r>
              <a:rPr b="0" lang="en-US" sz="1100" spc="-12" strike="noStrike">
                <a:solidFill>
                  <a:schemeClr val="dk1"/>
                </a:solidFill>
                <a:latin typeface="Arial MT"/>
              </a:rPr>
              <a:t>ESP32-</a:t>
            </a:r>
            <a:r>
              <a:rPr b="0" lang="en-US" sz="1100" spc="-1" strike="noStrike">
                <a:solidFill>
                  <a:schemeClr val="dk1"/>
                </a:solidFill>
                <a:latin typeface="Arial MT"/>
              </a:rPr>
              <a:t>D0WD,</a:t>
            </a:r>
            <a:r>
              <a:rPr b="0" lang="en-US" sz="1100" spc="-26" strike="noStrike">
                <a:solidFill>
                  <a:schemeClr val="dk1"/>
                </a:solidFill>
                <a:latin typeface="Arial MT"/>
              </a:rPr>
              <a:t> </a:t>
            </a:r>
            <a:r>
              <a:rPr b="0" lang="en-US" sz="1100" spc="-1" strike="noStrike">
                <a:solidFill>
                  <a:schemeClr val="dk1"/>
                </a:solidFill>
                <a:latin typeface="Arial MT"/>
              </a:rPr>
              <a:t>and</a:t>
            </a:r>
            <a:r>
              <a:rPr b="0" lang="en-US" sz="1100" spc="18" strike="noStrike">
                <a:solidFill>
                  <a:schemeClr val="dk1"/>
                </a:solidFill>
                <a:latin typeface="Arial MT"/>
              </a:rPr>
              <a:t> </a:t>
            </a:r>
            <a:r>
              <a:rPr b="0" lang="en-US" sz="1100" spc="-12" strike="noStrike">
                <a:solidFill>
                  <a:schemeClr val="dk1"/>
                </a:solidFill>
                <a:latin typeface="Arial MT"/>
              </a:rPr>
              <a:t>ESP32-</a:t>
            </a:r>
            <a:r>
              <a:rPr b="0" lang="en-US" sz="1100" spc="-1" strike="noStrike">
                <a:solidFill>
                  <a:schemeClr val="dk1"/>
                </a:solidFill>
                <a:latin typeface="Arial MT"/>
              </a:rPr>
              <a:t>S0WD</a:t>
            </a:r>
            <a:r>
              <a:rPr b="0" lang="en-US" sz="1100" spc="-12" strike="noStrike">
                <a:solidFill>
                  <a:schemeClr val="dk1"/>
                </a:solidFill>
                <a:latin typeface="Arial MT"/>
              </a:rPr>
              <a:t> chips)</a:t>
            </a:r>
            <a:endParaRPr b="0" lang="en-US" sz="1100" spc="-1" strike="noStrike">
              <a:solidFill>
                <a:srgbClr val="000000"/>
              </a:solidFill>
              <a:latin typeface="Arial"/>
            </a:endParaRPr>
          </a:p>
          <a:p>
            <a:pPr lvl="2" marL="1155600" indent="-228600" defTabSz="914400">
              <a:lnSpc>
                <a:spcPct val="100000"/>
              </a:lnSpc>
              <a:spcBef>
                <a:spcPts val="111"/>
              </a:spcBef>
              <a:buClr>
                <a:srgbClr val="000000"/>
              </a:buClr>
              <a:buFont typeface="Symbol" charset="2"/>
              <a:buChar char=""/>
              <a:tabLst>
                <a:tab algn="l" pos="1155600"/>
              </a:tabLst>
            </a:pPr>
            <a:r>
              <a:rPr b="0" lang="en-US" sz="1100" spc="-1" strike="noStrike">
                <a:solidFill>
                  <a:schemeClr val="dk1"/>
                </a:solidFill>
                <a:latin typeface="Arial MT"/>
              </a:rPr>
              <a:t>2 MiB</a:t>
            </a:r>
            <a:r>
              <a:rPr b="0" lang="en-US" sz="1100" spc="12" strike="noStrike">
                <a:solidFill>
                  <a:schemeClr val="dk1"/>
                </a:solidFill>
                <a:latin typeface="Arial MT"/>
              </a:rPr>
              <a:t> </a:t>
            </a:r>
            <a:r>
              <a:rPr b="0" lang="en-US" sz="1100" spc="-12" strike="noStrike">
                <a:solidFill>
                  <a:schemeClr val="dk1"/>
                </a:solidFill>
                <a:latin typeface="Arial MT"/>
              </a:rPr>
              <a:t>(ESP32-</a:t>
            </a:r>
            <a:r>
              <a:rPr b="0" lang="en-US" sz="1100" spc="-1" strike="noStrike">
                <a:solidFill>
                  <a:schemeClr val="dk1"/>
                </a:solidFill>
                <a:latin typeface="Arial MT"/>
              </a:rPr>
              <a:t>D2WD</a:t>
            </a:r>
            <a:r>
              <a:rPr b="0" lang="en-US" sz="1100" spc="-21" strike="noStrike">
                <a:solidFill>
                  <a:schemeClr val="dk1"/>
                </a:solidFill>
                <a:latin typeface="Arial MT"/>
              </a:rPr>
              <a:t> chip)</a:t>
            </a:r>
            <a:endParaRPr b="0" lang="en-US" sz="1100" spc="-1" strike="noStrike">
              <a:solidFill>
                <a:srgbClr val="000000"/>
              </a:solidFill>
              <a:latin typeface="Arial"/>
            </a:endParaRPr>
          </a:p>
          <a:p>
            <a:pPr lvl="2" marL="1155600" indent="-228600" defTabSz="914400">
              <a:lnSpc>
                <a:spcPct val="100000"/>
              </a:lnSpc>
              <a:spcBef>
                <a:spcPts val="96"/>
              </a:spcBef>
              <a:buClr>
                <a:srgbClr val="000000"/>
              </a:buClr>
              <a:buFont typeface="Symbol" charset="2"/>
              <a:buChar char=""/>
              <a:tabLst>
                <a:tab algn="l" pos="1155600"/>
              </a:tabLst>
            </a:pPr>
            <a:r>
              <a:rPr b="0" lang="en-US" sz="1100" spc="-1" strike="noStrike">
                <a:solidFill>
                  <a:schemeClr val="dk1"/>
                </a:solidFill>
                <a:latin typeface="Arial MT"/>
              </a:rPr>
              <a:t>4</a:t>
            </a:r>
            <a:r>
              <a:rPr b="0" lang="en-US" sz="1100" spc="-12" strike="noStrike">
                <a:solidFill>
                  <a:schemeClr val="dk1"/>
                </a:solidFill>
                <a:latin typeface="Arial MT"/>
              </a:rPr>
              <a:t> </a:t>
            </a:r>
            <a:r>
              <a:rPr b="0" lang="en-US" sz="1100" spc="-1" strike="noStrike">
                <a:solidFill>
                  <a:schemeClr val="dk1"/>
                </a:solidFill>
                <a:latin typeface="Arial MT"/>
              </a:rPr>
              <a:t>MiB </a:t>
            </a:r>
            <a:r>
              <a:rPr b="0" lang="en-US" sz="1100" spc="-12" strike="noStrike">
                <a:solidFill>
                  <a:schemeClr val="dk1"/>
                </a:solidFill>
                <a:latin typeface="Arial MT"/>
              </a:rPr>
              <a:t>(ESP32-PICO-</a:t>
            </a:r>
            <a:r>
              <a:rPr b="0" lang="en-US" sz="1100" spc="-1" strike="noStrike">
                <a:solidFill>
                  <a:schemeClr val="dk1"/>
                </a:solidFill>
                <a:latin typeface="Arial MT"/>
              </a:rPr>
              <a:t>D4</a:t>
            </a:r>
            <a:r>
              <a:rPr b="0" lang="en-US" sz="1100" spc="-26" strike="noStrike">
                <a:solidFill>
                  <a:schemeClr val="dk1"/>
                </a:solidFill>
                <a:latin typeface="Arial MT"/>
              </a:rPr>
              <a:t> </a:t>
            </a:r>
            <a:r>
              <a:rPr b="0" lang="en-US" sz="1100" spc="-1" strike="noStrike">
                <a:solidFill>
                  <a:schemeClr val="dk1"/>
                </a:solidFill>
                <a:latin typeface="Arial MT"/>
              </a:rPr>
              <a:t>SiP</a:t>
            </a:r>
            <a:r>
              <a:rPr b="0" lang="en-US" sz="1100" spc="1" strike="noStrike">
                <a:solidFill>
                  <a:schemeClr val="dk1"/>
                </a:solidFill>
                <a:latin typeface="Arial MT"/>
              </a:rPr>
              <a:t> </a:t>
            </a:r>
            <a:r>
              <a:rPr b="0" lang="en-US" sz="1100" spc="-12" strike="noStrike">
                <a:solidFill>
                  <a:schemeClr val="dk1"/>
                </a:solidFill>
                <a:latin typeface="Arial MT"/>
              </a:rPr>
              <a:t>module)</a:t>
            </a:r>
            <a:endParaRPr b="0" lang="en-US" sz="1100" spc="-1" strike="noStrike">
              <a:solidFill>
                <a:srgbClr val="000000"/>
              </a:solidFill>
              <a:latin typeface="Arial"/>
            </a:endParaRPr>
          </a:p>
          <a:p>
            <a:pPr marL="240840" indent="-227880" defTabSz="914400">
              <a:lnSpc>
                <a:spcPct val="100000"/>
              </a:lnSpc>
              <a:spcBef>
                <a:spcPts val="471"/>
              </a:spcBef>
              <a:buClr>
                <a:srgbClr val="000000"/>
              </a:buClr>
              <a:buFont typeface="Arial MT"/>
              <a:buChar char="•"/>
              <a:tabLst>
                <a:tab algn="l" pos="240840"/>
              </a:tabLst>
            </a:pPr>
            <a:r>
              <a:rPr b="1" lang="en-US" sz="1100" spc="-1" strike="noStrike">
                <a:solidFill>
                  <a:schemeClr val="dk1"/>
                </a:solidFill>
                <a:latin typeface="Arial"/>
              </a:rPr>
              <a:t>Low</a:t>
            </a:r>
            <a:r>
              <a:rPr b="1" lang="en-US" sz="1100" spc="-26" strike="noStrike">
                <a:solidFill>
                  <a:schemeClr val="dk1"/>
                </a:solidFill>
                <a:latin typeface="Arial"/>
              </a:rPr>
              <a:t> </a:t>
            </a:r>
            <a:r>
              <a:rPr b="1" lang="en-US" sz="1100" spc="-1" strike="noStrike">
                <a:solidFill>
                  <a:schemeClr val="dk1"/>
                </a:solidFill>
                <a:latin typeface="Arial"/>
              </a:rPr>
              <a:t>Power:</a:t>
            </a:r>
            <a:r>
              <a:rPr b="1" lang="en-US" sz="1100" spc="-60" strike="noStrike">
                <a:solidFill>
                  <a:schemeClr val="dk1"/>
                </a:solidFill>
                <a:latin typeface="Arial"/>
              </a:rPr>
              <a:t> </a:t>
            </a:r>
            <a:r>
              <a:rPr b="0" lang="en-US" sz="1100" spc="-1" strike="noStrike">
                <a:solidFill>
                  <a:schemeClr val="dk1"/>
                </a:solidFill>
                <a:latin typeface="Arial MT"/>
              </a:rPr>
              <a:t>ensures</a:t>
            </a:r>
            <a:r>
              <a:rPr b="0" lang="en-US" sz="1100" spc="-21" strike="noStrike">
                <a:solidFill>
                  <a:schemeClr val="dk1"/>
                </a:solidFill>
                <a:latin typeface="Arial MT"/>
              </a:rPr>
              <a:t> </a:t>
            </a:r>
            <a:r>
              <a:rPr b="0" lang="en-US" sz="1100" spc="-1" strike="noStrike">
                <a:solidFill>
                  <a:schemeClr val="dk1"/>
                </a:solidFill>
                <a:latin typeface="Arial MT"/>
              </a:rPr>
              <a:t>that</a:t>
            </a:r>
            <a:r>
              <a:rPr b="0" lang="en-US" sz="1100" spc="-35" strike="noStrike">
                <a:solidFill>
                  <a:schemeClr val="dk1"/>
                </a:solidFill>
                <a:latin typeface="Arial MT"/>
              </a:rPr>
              <a:t> </a:t>
            </a:r>
            <a:r>
              <a:rPr b="0" lang="en-US" sz="1100" spc="-1" strike="noStrike">
                <a:solidFill>
                  <a:schemeClr val="dk1"/>
                </a:solidFill>
                <a:latin typeface="Arial MT"/>
              </a:rPr>
              <a:t>you can</a:t>
            </a:r>
            <a:r>
              <a:rPr b="0" lang="en-US" sz="1100" spc="-26" strike="noStrike">
                <a:solidFill>
                  <a:schemeClr val="dk1"/>
                </a:solidFill>
                <a:latin typeface="Arial MT"/>
              </a:rPr>
              <a:t> </a:t>
            </a:r>
            <a:r>
              <a:rPr b="0" lang="en-US" sz="1100" spc="-1" strike="noStrike">
                <a:solidFill>
                  <a:schemeClr val="dk1"/>
                </a:solidFill>
                <a:latin typeface="Arial MT"/>
              </a:rPr>
              <a:t>still</a:t>
            </a:r>
            <a:r>
              <a:rPr b="0" lang="en-US" sz="1100" spc="-12" strike="noStrike">
                <a:solidFill>
                  <a:schemeClr val="dk1"/>
                </a:solidFill>
                <a:latin typeface="Arial MT"/>
              </a:rPr>
              <a:t> </a:t>
            </a:r>
            <a:r>
              <a:rPr b="0" lang="en-US" sz="1100" spc="-1" strike="noStrike">
                <a:solidFill>
                  <a:schemeClr val="dk1"/>
                </a:solidFill>
                <a:latin typeface="Arial MT"/>
              </a:rPr>
              <a:t>use</a:t>
            </a:r>
            <a:r>
              <a:rPr b="0" lang="en-US" sz="1100" spc="-106" strike="noStrike">
                <a:solidFill>
                  <a:schemeClr val="dk1"/>
                </a:solidFill>
                <a:latin typeface="Arial MT"/>
              </a:rPr>
              <a:t> </a:t>
            </a:r>
            <a:r>
              <a:rPr b="0" lang="en-US" sz="1100" spc="-1" strike="noStrike">
                <a:solidFill>
                  <a:schemeClr val="dk1"/>
                </a:solidFill>
                <a:latin typeface="Arial MT"/>
              </a:rPr>
              <a:t>ADC conversions,</a:t>
            </a:r>
            <a:r>
              <a:rPr b="0" lang="en-US" sz="1100" spc="12" strike="noStrike">
                <a:solidFill>
                  <a:schemeClr val="dk1"/>
                </a:solidFill>
                <a:latin typeface="Arial MT"/>
              </a:rPr>
              <a:t> </a:t>
            </a:r>
            <a:r>
              <a:rPr b="0" lang="en-US" sz="1100" spc="-1" strike="noStrike">
                <a:solidFill>
                  <a:schemeClr val="dk1"/>
                </a:solidFill>
                <a:latin typeface="Arial MT"/>
              </a:rPr>
              <a:t>for</a:t>
            </a:r>
            <a:r>
              <a:rPr b="0" lang="en-US" sz="1100" spc="-21" strike="noStrike">
                <a:solidFill>
                  <a:schemeClr val="dk1"/>
                </a:solidFill>
                <a:latin typeface="Arial MT"/>
              </a:rPr>
              <a:t> </a:t>
            </a:r>
            <a:r>
              <a:rPr b="0" lang="en-US" sz="1100" spc="-1" strike="noStrike">
                <a:solidFill>
                  <a:schemeClr val="dk1"/>
                </a:solidFill>
                <a:latin typeface="Arial MT"/>
              </a:rPr>
              <a:t>example,</a:t>
            </a:r>
            <a:r>
              <a:rPr b="0" lang="en-US" sz="1100" spc="-7" strike="noStrike">
                <a:solidFill>
                  <a:schemeClr val="dk1"/>
                </a:solidFill>
                <a:latin typeface="Arial MT"/>
              </a:rPr>
              <a:t> </a:t>
            </a:r>
            <a:r>
              <a:rPr b="0" lang="en-US" sz="1100" spc="-1" strike="noStrike">
                <a:solidFill>
                  <a:schemeClr val="dk1"/>
                </a:solidFill>
                <a:latin typeface="Arial MT"/>
              </a:rPr>
              <a:t>during</a:t>
            </a:r>
            <a:r>
              <a:rPr b="0" lang="en-US" sz="1100" spc="-7" strike="noStrike">
                <a:solidFill>
                  <a:schemeClr val="dk1"/>
                </a:solidFill>
                <a:latin typeface="Arial MT"/>
              </a:rPr>
              <a:t> </a:t>
            </a:r>
            <a:r>
              <a:rPr b="0" lang="en-US" sz="1100" spc="-1" strike="noStrike">
                <a:solidFill>
                  <a:schemeClr val="dk1"/>
                </a:solidFill>
                <a:latin typeface="Arial MT"/>
              </a:rPr>
              <a:t>deep</a:t>
            </a:r>
            <a:r>
              <a:rPr b="0" lang="en-US" sz="1100" spc="-12" strike="noStrike">
                <a:solidFill>
                  <a:schemeClr val="dk1"/>
                </a:solidFill>
                <a:latin typeface="Arial MT"/>
              </a:rPr>
              <a:t> sleep.</a:t>
            </a:r>
            <a:endParaRPr b="0" lang="en-US" sz="1100" spc="-1" strike="noStrike">
              <a:solidFill>
                <a:srgbClr val="000000"/>
              </a:solidFill>
              <a:latin typeface="Arial"/>
            </a:endParaRPr>
          </a:p>
          <a:p>
            <a:pPr marL="240840" indent="-227880" defTabSz="914400">
              <a:lnSpc>
                <a:spcPct val="100000"/>
              </a:lnSpc>
              <a:spcBef>
                <a:spcPts val="456"/>
              </a:spcBef>
              <a:buClr>
                <a:srgbClr val="000000"/>
              </a:buClr>
              <a:buFont typeface="Arial MT"/>
              <a:buChar char="•"/>
              <a:tabLst>
                <a:tab algn="l" pos="240840"/>
              </a:tabLst>
            </a:pPr>
            <a:r>
              <a:rPr b="1" lang="en-US" sz="1100" spc="-1" strike="noStrike">
                <a:solidFill>
                  <a:schemeClr val="dk1"/>
                </a:solidFill>
                <a:latin typeface="Arial"/>
              </a:rPr>
              <a:t>Peripheral </a:t>
            </a:r>
            <a:r>
              <a:rPr b="1" lang="en-US" sz="1100" spc="-12" strike="noStrike">
                <a:solidFill>
                  <a:schemeClr val="dk1"/>
                </a:solidFill>
                <a:latin typeface="Arial"/>
              </a:rPr>
              <a:t>Input/Output:</a:t>
            </a:r>
            <a:endParaRPr b="0" lang="en-US" sz="1100" spc="-1" strike="noStrike">
              <a:solidFill>
                <a:srgbClr val="000000"/>
              </a:solidFill>
              <a:latin typeface="Arial"/>
            </a:endParaRPr>
          </a:p>
          <a:p>
            <a:pPr lvl="1" marL="756360" indent="-286560" defTabSz="914400">
              <a:lnSpc>
                <a:spcPct val="100000"/>
              </a:lnSpc>
              <a:spcBef>
                <a:spcPts val="31"/>
              </a:spcBef>
              <a:buClr>
                <a:srgbClr val="000000"/>
              </a:buClr>
              <a:buFont typeface="Arial MT"/>
              <a:buChar char="•"/>
              <a:tabLst>
                <a:tab algn="l" pos="756360"/>
              </a:tabLst>
            </a:pPr>
            <a:r>
              <a:rPr b="0" lang="en-US" sz="1100" spc="-1" strike="noStrike">
                <a:solidFill>
                  <a:schemeClr val="dk1"/>
                </a:solidFill>
                <a:latin typeface="Arial MT"/>
              </a:rPr>
              <a:t>peripheral</a:t>
            </a:r>
            <a:r>
              <a:rPr b="0" lang="en-US" sz="1100" spc="-46" strike="noStrike">
                <a:solidFill>
                  <a:schemeClr val="dk1"/>
                </a:solidFill>
                <a:latin typeface="Arial MT"/>
              </a:rPr>
              <a:t> </a:t>
            </a:r>
            <a:r>
              <a:rPr b="0" lang="en-US" sz="1100" spc="-1" strike="noStrike">
                <a:solidFill>
                  <a:schemeClr val="dk1"/>
                </a:solidFill>
                <a:latin typeface="Arial MT"/>
              </a:rPr>
              <a:t>interface</a:t>
            </a:r>
            <a:r>
              <a:rPr b="0" lang="en-US" sz="1100" spc="-41" strike="noStrike">
                <a:solidFill>
                  <a:schemeClr val="dk1"/>
                </a:solidFill>
                <a:latin typeface="Arial MT"/>
              </a:rPr>
              <a:t> </a:t>
            </a:r>
            <a:r>
              <a:rPr b="0" lang="en-US" sz="1100" spc="-1" strike="noStrike">
                <a:solidFill>
                  <a:schemeClr val="dk1"/>
                </a:solidFill>
                <a:latin typeface="Arial MT"/>
              </a:rPr>
              <a:t>with</a:t>
            </a:r>
            <a:r>
              <a:rPr b="0" lang="en-US" sz="1100" spc="-41" strike="noStrike">
                <a:solidFill>
                  <a:schemeClr val="dk1"/>
                </a:solidFill>
                <a:latin typeface="Arial MT"/>
              </a:rPr>
              <a:t> </a:t>
            </a:r>
            <a:r>
              <a:rPr b="0" lang="en-US" sz="1100" spc="-12" strike="noStrike">
                <a:solidFill>
                  <a:schemeClr val="dk1"/>
                </a:solidFill>
                <a:latin typeface="Arial MT"/>
              </a:rPr>
              <a:t>DMA</a:t>
            </a:r>
            <a:r>
              <a:rPr b="0" lang="en-US" sz="1100" spc="-80" strike="noStrike">
                <a:solidFill>
                  <a:schemeClr val="dk1"/>
                </a:solidFill>
                <a:latin typeface="Arial MT"/>
              </a:rPr>
              <a:t> </a:t>
            </a:r>
            <a:r>
              <a:rPr b="0" lang="en-US" sz="1100" spc="-1" strike="noStrike">
                <a:solidFill>
                  <a:schemeClr val="dk1"/>
                </a:solidFill>
                <a:latin typeface="Arial MT"/>
              </a:rPr>
              <a:t>that</a:t>
            </a:r>
            <a:r>
              <a:rPr b="0" lang="en-US" sz="1100" spc="-35" strike="noStrike">
                <a:solidFill>
                  <a:schemeClr val="dk1"/>
                </a:solidFill>
                <a:latin typeface="Arial MT"/>
              </a:rPr>
              <a:t> </a:t>
            </a:r>
            <a:r>
              <a:rPr b="0" lang="en-US" sz="1100" spc="-1" strike="noStrike">
                <a:solidFill>
                  <a:schemeClr val="dk1"/>
                </a:solidFill>
                <a:latin typeface="Arial MT"/>
              </a:rPr>
              <a:t>includes</a:t>
            </a:r>
            <a:r>
              <a:rPr b="0" lang="en-US" sz="1100" spc="-32" strike="noStrike">
                <a:solidFill>
                  <a:schemeClr val="dk1"/>
                </a:solidFill>
                <a:latin typeface="Arial MT"/>
              </a:rPr>
              <a:t> </a:t>
            </a:r>
            <a:r>
              <a:rPr b="0" lang="en-US" sz="1100" spc="-1" strike="noStrike">
                <a:solidFill>
                  <a:schemeClr val="dk1"/>
                </a:solidFill>
                <a:latin typeface="Arial MT"/>
              </a:rPr>
              <a:t>capacitive</a:t>
            </a:r>
            <a:r>
              <a:rPr b="0" lang="en-US" sz="1100" spc="-32" strike="noStrike">
                <a:solidFill>
                  <a:schemeClr val="dk1"/>
                </a:solidFill>
                <a:latin typeface="Arial MT"/>
              </a:rPr>
              <a:t> </a:t>
            </a:r>
            <a:r>
              <a:rPr b="0" lang="en-US" sz="1100" spc="-12" strike="noStrike">
                <a:solidFill>
                  <a:schemeClr val="dk1"/>
                </a:solidFill>
                <a:latin typeface="Arial MT"/>
              </a:rPr>
              <a:t>touch</a:t>
            </a:r>
            <a:endParaRPr b="0" lang="en-US" sz="1100" spc="-1" strike="noStrike">
              <a:solidFill>
                <a:srgbClr val="000000"/>
              </a:solidFill>
              <a:latin typeface="Arial"/>
            </a:endParaRPr>
          </a:p>
          <a:p>
            <a:pPr lvl="1" marL="756360" indent="-286560" defTabSz="914400">
              <a:lnSpc>
                <a:spcPct val="100000"/>
              </a:lnSpc>
              <a:spcBef>
                <a:spcPts val="34"/>
              </a:spcBef>
              <a:buClr>
                <a:srgbClr val="000000"/>
              </a:buClr>
              <a:buFont typeface="Arial MT"/>
              <a:buChar char="•"/>
              <a:tabLst>
                <a:tab algn="l" pos="756360"/>
              </a:tabLst>
            </a:pPr>
            <a:r>
              <a:rPr b="0" lang="en-US" sz="1100" spc="-1" strike="noStrike">
                <a:solidFill>
                  <a:schemeClr val="dk1"/>
                </a:solidFill>
                <a:latin typeface="Arial MT"/>
              </a:rPr>
              <a:t>ADCs</a:t>
            </a:r>
            <a:r>
              <a:rPr b="0" lang="en-US" sz="1100" spc="-46" strike="noStrike">
                <a:solidFill>
                  <a:schemeClr val="dk1"/>
                </a:solidFill>
                <a:latin typeface="Arial MT"/>
              </a:rPr>
              <a:t> </a:t>
            </a:r>
            <a:r>
              <a:rPr b="0" lang="en-US" sz="1100" spc="-12" strike="noStrike">
                <a:solidFill>
                  <a:schemeClr val="dk1"/>
                </a:solidFill>
                <a:latin typeface="Arial MT"/>
              </a:rPr>
              <a:t>(Analog-to-</a:t>
            </a:r>
            <a:r>
              <a:rPr b="0" lang="en-US" sz="1100" spc="-1" strike="noStrike">
                <a:solidFill>
                  <a:schemeClr val="dk1"/>
                </a:solidFill>
                <a:latin typeface="Arial MT"/>
              </a:rPr>
              <a:t>Digital</a:t>
            </a:r>
            <a:r>
              <a:rPr b="0" lang="en-US" sz="1100" spc="1" strike="noStrike">
                <a:solidFill>
                  <a:schemeClr val="dk1"/>
                </a:solidFill>
                <a:latin typeface="Arial MT"/>
              </a:rPr>
              <a:t> </a:t>
            </a:r>
            <a:r>
              <a:rPr b="0" lang="en-US" sz="1100" spc="-12" strike="noStrike">
                <a:solidFill>
                  <a:schemeClr val="dk1"/>
                </a:solidFill>
                <a:latin typeface="Arial MT"/>
              </a:rPr>
              <a:t>Converter)</a:t>
            </a:r>
            <a:endParaRPr b="0" lang="en-US" sz="1100" spc="-1" strike="noStrike">
              <a:solidFill>
                <a:srgbClr val="000000"/>
              </a:solidFill>
              <a:latin typeface="Arial"/>
            </a:endParaRPr>
          </a:p>
          <a:p>
            <a:pPr lvl="1" marL="756360" indent="-286560" defTabSz="914400">
              <a:lnSpc>
                <a:spcPct val="100000"/>
              </a:lnSpc>
              <a:spcBef>
                <a:spcPts val="40"/>
              </a:spcBef>
              <a:buClr>
                <a:srgbClr val="000000"/>
              </a:buClr>
              <a:buFont typeface="Arial MT"/>
              <a:buChar char="•"/>
              <a:tabLst>
                <a:tab algn="l" pos="756360"/>
              </a:tabLst>
            </a:pPr>
            <a:r>
              <a:rPr b="0" lang="en-US" sz="1100" spc="-1" strike="noStrike">
                <a:solidFill>
                  <a:schemeClr val="dk1"/>
                </a:solidFill>
                <a:latin typeface="Arial MT"/>
              </a:rPr>
              <a:t>DACs</a:t>
            </a:r>
            <a:r>
              <a:rPr b="0" lang="en-US" sz="1100" spc="-35" strike="noStrike">
                <a:solidFill>
                  <a:schemeClr val="dk1"/>
                </a:solidFill>
                <a:latin typeface="Arial MT"/>
              </a:rPr>
              <a:t> </a:t>
            </a:r>
            <a:r>
              <a:rPr b="0" lang="en-US" sz="1100" spc="-12" strike="noStrike">
                <a:solidFill>
                  <a:schemeClr val="dk1"/>
                </a:solidFill>
                <a:latin typeface="Arial MT"/>
              </a:rPr>
              <a:t>(Digital-to-</a:t>
            </a:r>
            <a:r>
              <a:rPr b="0" lang="en-US" sz="1100" spc="-1" strike="noStrike">
                <a:solidFill>
                  <a:schemeClr val="dk1"/>
                </a:solidFill>
                <a:latin typeface="Arial MT"/>
              </a:rPr>
              <a:t>Analog</a:t>
            </a:r>
            <a:r>
              <a:rPr b="0" lang="en-US" sz="1100" spc="12" strike="noStrike">
                <a:solidFill>
                  <a:schemeClr val="dk1"/>
                </a:solidFill>
                <a:latin typeface="Arial MT"/>
              </a:rPr>
              <a:t> </a:t>
            </a:r>
            <a:r>
              <a:rPr b="0" lang="en-US" sz="1100" spc="-12" strike="noStrike">
                <a:solidFill>
                  <a:schemeClr val="dk1"/>
                </a:solidFill>
                <a:latin typeface="Arial MT"/>
              </a:rPr>
              <a:t>Converter)</a:t>
            </a:r>
            <a:endParaRPr b="0" lang="en-US" sz="1100" spc="-1" strike="noStrike">
              <a:solidFill>
                <a:srgbClr val="000000"/>
              </a:solidFill>
              <a:latin typeface="Arial"/>
            </a:endParaRPr>
          </a:p>
          <a:p>
            <a:pPr lvl="1" marL="756360" indent="-286560" defTabSz="914400">
              <a:lnSpc>
                <a:spcPct val="100000"/>
              </a:lnSpc>
              <a:spcBef>
                <a:spcPts val="20"/>
              </a:spcBef>
              <a:buClr>
                <a:srgbClr val="000000"/>
              </a:buClr>
              <a:buFont typeface="Arial MT"/>
              <a:buChar char="•"/>
              <a:tabLst>
                <a:tab algn="l" pos="756360"/>
              </a:tabLst>
            </a:pPr>
            <a:r>
              <a:rPr b="0" lang="en-US" sz="1100" spc="-1" strike="noStrike">
                <a:solidFill>
                  <a:schemeClr val="dk1"/>
                </a:solidFill>
                <a:latin typeface="Arial MT"/>
              </a:rPr>
              <a:t>I²C</a:t>
            </a:r>
            <a:r>
              <a:rPr b="0" lang="en-US" sz="1100" spc="-32" strike="noStrike">
                <a:solidFill>
                  <a:schemeClr val="dk1"/>
                </a:solidFill>
                <a:latin typeface="Arial MT"/>
              </a:rPr>
              <a:t> </a:t>
            </a:r>
            <a:r>
              <a:rPr b="0" lang="en-US" sz="1100" spc="-12" strike="noStrike">
                <a:solidFill>
                  <a:schemeClr val="dk1"/>
                </a:solidFill>
                <a:latin typeface="Arial MT"/>
              </a:rPr>
              <a:t>(Inter-</a:t>
            </a:r>
            <a:r>
              <a:rPr b="0" lang="en-US" sz="1100" spc="-1" strike="noStrike">
                <a:solidFill>
                  <a:schemeClr val="dk1"/>
                </a:solidFill>
                <a:latin typeface="Arial MT"/>
              </a:rPr>
              <a:t>Integrated</a:t>
            </a:r>
            <a:r>
              <a:rPr b="0" lang="en-US" sz="1100" spc="1" strike="noStrike">
                <a:solidFill>
                  <a:schemeClr val="dk1"/>
                </a:solidFill>
                <a:latin typeface="Arial MT"/>
              </a:rPr>
              <a:t> </a:t>
            </a:r>
            <a:r>
              <a:rPr b="0" lang="en-US" sz="1100" spc="-12" strike="noStrike">
                <a:solidFill>
                  <a:schemeClr val="dk1"/>
                </a:solidFill>
                <a:latin typeface="Arial MT"/>
              </a:rPr>
              <a:t>Circuit)</a:t>
            </a:r>
            <a:endParaRPr b="0" lang="en-US" sz="1100" spc="-1" strike="noStrike">
              <a:solidFill>
                <a:srgbClr val="000000"/>
              </a:solidFill>
              <a:latin typeface="Arial"/>
            </a:endParaRPr>
          </a:p>
          <a:p>
            <a:pPr lvl="1" marL="756360" indent="-286560" defTabSz="914400">
              <a:lnSpc>
                <a:spcPct val="100000"/>
              </a:lnSpc>
              <a:spcBef>
                <a:spcPts val="40"/>
              </a:spcBef>
              <a:buClr>
                <a:srgbClr val="000000"/>
              </a:buClr>
              <a:buFont typeface="Arial MT"/>
              <a:buChar char="•"/>
              <a:tabLst>
                <a:tab algn="l" pos="756360"/>
              </a:tabLst>
            </a:pPr>
            <a:r>
              <a:rPr b="0" lang="en-US" sz="1100" spc="-1" strike="noStrike">
                <a:solidFill>
                  <a:schemeClr val="dk1"/>
                </a:solidFill>
                <a:latin typeface="Arial MT"/>
              </a:rPr>
              <a:t>UART</a:t>
            </a:r>
            <a:r>
              <a:rPr b="0" lang="en-US" sz="1100" spc="-97" strike="noStrike">
                <a:solidFill>
                  <a:schemeClr val="dk1"/>
                </a:solidFill>
                <a:latin typeface="Arial MT"/>
              </a:rPr>
              <a:t> </a:t>
            </a:r>
            <a:r>
              <a:rPr b="0" lang="en-US" sz="1100" spc="-12" strike="noStrike">
                <a:solidFill>
                  <a:schemeClr val="dk1"/>
                </a:solidFill>
                <a:latin typeface="Arial MT"/>
              </a:rPr>
              <a:t>(Universal</a:t>
            </a:r>
            <a:r>
              <a:rPr b="0" lang="en-US" sz="1100" spc="-80" strike="noStrike">
                <a:solidFill>
                  <a:schemeClr val="dk1"/>
                </a:solidFill>
                <a:latin typeface="Arial MT"/>
              </a:rPr>
              <a:t> </a:t>
            </a:r>
            <a:r>
              <a:rPr b="0" lang="en-US" sz="1100" spc="-1" strike="noStrike">
                <a:solidFill>
                  <a:schemeClr val="dk1"/>
                </a:solidFill>
                <a:latin typeface="Arial MT"/>
              </a:rPr>
              <a:t>Asynchronous</a:t>
            </a:r>
            <a:r>
              <a:rPr b="0" lang="en-US" sz="1100" spc="-46" strike="noStrike">
                <a:solidFill>
                  <a:schemeClr val="dk1"/>
                </a:solidFill>
                <a:latin typeface="Arial MT"/>
              </a:rPr>
              <a:t> </a:t>
            </a:r>
            <a:r>
              <a:rPr b="0" lang="en-US" sz="1100" spc="-12" strike="noStrike">
                <a:solidFill>
                  <a:schemeClr val="dk1"/>
                </a:solidFill>
                <a:latin typeface="Arial MT"/>
              </a:rPr>
              <a:t>Receiver/Transmitter)</a:t>
            </a:r>
            <a:endParaRPr b="0" lang="en-US" sz="1100" spc="-1" strike="noStrike">
              <a:solidFill>
                <a:srgbClr val="000000"/>
              </a:solidFill>
              <a:latin typeface="Arial"/>
            </a:endParaRPr>
          </a:p>
          <a:p>
            <a:pPr lvl="1" marL="756360" indent="-286560" defTabSz="914400">
              <a:lnSpc>
                <a:spcPct val="100000"/>
              </a:lnSpc>
              <a:spcBef>
                <a:spcPts val="34"/>
              </a:spcBef>
              <a:buClr>
                <a:srgbClr val="000000"/>
              </a:buClr>
              <a:buFont typeface="Arial MT"/>
              <a:buChar char="•"/>
              <a:tabLst>
                <a:tab algn="l" pos="756360"/>
              </a:tabLst>
            </a:pPr>
            <a:r>
              <a:rPr b="0" lang="en-US" sz="1100" spc="-1" strike="noStrike">
                <a:solidFill>
                  <a:schemeClr val="dk1"/>
                </a:solidFill>
                <a:latin typeface="Arial MT"/>
              </a:rPr>
              <a:t>SPI</a:t>
            </a:r>
            <a:r>
              <a:rPr b="0" lang="en-US" sz="1100" spc="-72" strike="noStrike">
                <a:solidFill>
                  <a:schemeClr val="dk1"/>
                </a:solidFill>
                <a:latin typeface="Arial MT"/>
              </a:rPr>
              <a:t> </a:t>
            </a:r>
            <a:r>
              <a:rPr b="0" lang="en-US" sz="1100" spc="-1" strike="noStrike">
                <a:solidFill>
                  <a:schemeClr val="dk1"/>
                </a:solidFill>
                <a:latin typeface="Arial MT"/>
              </a:rPr>
              <a:t>(Serial</a:t>
            </a:r>
            <a:r>
              <a:rPr b="0" lang="en-US" sz="1100" spc="-52" strike="noStrike">
                <a:solidFill>
                  <a:schemeClr val="dk1"/>
                </a:solidFill>
                <a:latin typeface="Arial MT"/>
              </a:rPr>
              <a:t> </a:t>
            </a:r>
            <a:r>
              <a:rPr b="0" lang="en-US" sz="1100" spc="-1" strike="noStrike">
                <a:solidFill>
                  <a:schemeClr val="dk1"/>
                </a:solidFill>
                <a:latin typeface="Arial MT"/>
              </a:rPr>
              <a:t>Peripheral</a:t>
            </a:r>
            <a:r>
              <a:rPr b="0" lang="en-US" sz="1100" spc="-35" strike="noStrike">
                <a:solidFill>
                  <a:schemeClr val="dk1"/>
                </a:solidFill>
                <a:latin typeface="Arial MT"/>
              </a:rPr>
              <a:t> </a:t>
            </a:r>
            <a:r>
              <a:rPr b="0" lang="en-US" sz="1100" spc="-12" strike="noStrike">
                <a:solidFill>
                  <a:schemeClr val="dk1"/>
                </a:solidFill>
                <a:latin typeface="Arial MT"/>
              </a:rPr>
              <a:t>Interface)</a:t>
            </a:r>
            <a:endParaRPr b="0" lang="en-US" sz="1100" spc="-1" strike="noStrike">
              <a:solidFill>
                <a:srgbClr val="000000"/>
              </a:solidFill>
              <a:latin typeface="Arial"/>
            </a:endParaRPr>
          </a:p>
          <a:p>
            <a:pPr lvl="1" marL="756360" indent="-286560" defTabSz="914400">
              <a:lnSpc>
                <a:spcPct val="100000"/>
              </a:lnSpc>
              <a:spcBef>
                <a:spcPts val="26"/>
              </a:spcBef>
              <a:buClr>
                <a:srgbClr val="000000"/>
              </a:buClr>
              <a:buFont typeface="Arial MT"/>
              <a:buChar char="•"/>
              <a:tabLst>
                <a:tab algn="l" pos="756360"/>
              </a:tabLst>
            </a:pPr>
            <a:r>
              <a:rPr b="0" lang="en-US" sz="1100" spc="-1" strike="noStrike">
                <a:solidFill>
                  <a:schemeClr val="dk1"/>
                </a:solidFill>
                <a:latin typeface="Arial MT"/>
              </a:rPr>
              <a:t>I²S</a:t>
            </a:r>
            <a:r>
              <a:rPr b="0" lang="en-US" sz="1100" spc="-66" strike="noStrike">
                <a:solidFill>
                  <a:schemeClr val="dk1"/>
                </a:solidFill>
                <a:latin typeface="Arial MT"/>
              </a:rPr>
              <a:t> </a:t>
            </a:r>
            <a:r>
              <a:rPr b="0" lang="en-US" sz="1100" spc="-1" strike="noStrike">
                <a:solidFill>
                  <a:schemeClr val="dk1"/>
                </a:solidFill>
                <a:latin typeface="Arial MT"/>
              </a:rPr>
              <a:t>(Integrated</a:t>
            </a:r>
            <a:r>
              <a:rPr b="0" lang="en-US" sz="1100" spc="-32" strike="noStrike">
                <a:solidFill>
                  <a:schemeClr val="dk1"/>
                </a:solidFill>
                <a:latin typeface="Arial MT"/>
              </a:rPr>
              <a:t> </a:t>
            </a:r>
            <a:r>
              <a:rPr b="0" lang="en-US" sz="1100" spc="-1" strike="noStrike">
                <a:solidFill>
                  <a:schemeClr val="dk1"/>
                </a:solidFill>
                <a:latin typeface="Arial MT"/>
              </a:rPr>
              <a:t>Interchip</a:t>
            </a:r>
            <a:r>
              <a:rPr b="0" lang="en-US" sz="1100" spc="-41" strike="noStrike">
                <a:solidFill>
                  <a:schemeClr val="dk1"/>
                </a:solidFill>
                <a:latin typeface="Arial MT"/>
              </a:rPr>
              <a:t> </a:t>
            </a:r>
            <a:r>
              <a:rPr b="0" lang="en-US" sz="1100" spc="-12" strike="noStrike">
                <a:solidFill>
                  <a:schemeClr val="dk1"/>
                </a:solidFill>
                <a:latin typeface="Arial MT"/>
              </a:rPr>
              <a:t>Sound)</a:t>
            </a:r>
            <a:endParaRPr b="0" lang="en-US" sz="1100" spc="-1" strike="noStrike">
              <a:solidFill>
                <a:srgbClr val="000000"/>
              </a:solidFill>
              <a:latin typeface="Arial"/>
            </a:endParaRPr>
          </a:p>
          <a:p>
            <a:pPr lvl="1" marL="756360" indent="-286560" defTabSz="914400">
              <a:lnSpc>
                <a:spcPct val="100000"/>
              </a:lnSpc>
              <a:spcBef>
                <a:spcPts val="34"/>
              </a:spcBef>
              <a:buClr>
                <a:srgbClr val="000000"/>
              </a:buClr>
              <a:buFont typeface="Arial MT"/>
              <a:buChar char="•"/>
              <a:tabLst>
                <a:tab algn="l" pos="756360"/>
              </a:tabLst>
            </a:pPr>
            <a:r>
              <a:rPr b="0" lang="en-US" sz="1100" spc="-1" strike="noStrike">
                <a:solidFill>
                  <a:schemeClr val="dk1"/>
                </a:solidFill>
                <a:latin typeface="Arial MT"/>
              </a:rPr>
              <a:t>RMII</a:t>
            </a:r>
            <a:r>
              <a:rPr b="0" lang="en-US" sz="1100" spc="-35" strike="noStrike">
                <a:solidFill>
                  <a:schemeClr val="dk1"/>
                </a:solidFill>
                <a:latin typeface="Arial MT"/>
              </a:rPr>
              <a:t> </a:t>
            </a:r>
            <a:r>
              <a:rPr b="0" lang="en-US" sz="1100" spc="-1" strike="noStrike">
                <a:solidFill>
                  <a:schemeClr val="dk1"/>
                </a:solidFill>
                <a:latin typeface="Arial MT"/>
              </a:rPr>
              <a:t>(Reduced</a:t>
            </a:r>
            <a:r>
              <a:rPr b="0" lang="en-US" sz="1100" spc="-32" strike="noStrike">
                <a:solidFill>
                  <a:schemeClr val="dk1"/>
                </a:solidFill>
                <a:latin typeface="Arial MT"/>
              </a:rPr>
              <a:t> </a:t>
            </a:r>
            <a:r>
              <a:rPr b="0" lang="en-US" sz="1100" spc="-21" strike="noStrike">
                <a:solidFill>
                  <a:schemeClr val="dk1"/>
                </a:solidFill>
                <a:latin typeface="Arial MT"/>
              </a:rPr>
              <a:t>Media-</a:t>
            </a:r>
            <a:r>
              <a:rPr b="0" lang="en-US" sz="1100" spc="-1" strike="noStrike">
                <a:solidFill>
                  <a:schemeClr val="dk1"/>
                </a:solidFill>
                <a:latin typeface="Arial MT"/>
              </a:rPr>
              <a:t>Independent</a:t>
            </a:r>
            <a:r>
              <a:rPr b="0" lang="en-US" sz="1100" spc="-7" strike="noStrike">
                <a:solidFill>
                  <a:schemeClr val="dk1"/>
                </a:solidFill>
                <a:latin typeface="Arial MT"/>
              </a:rPr>
              <a:t> </a:t>
            </a:r>
            <a:r>
              <a:rPr b="0" lang="en-US" sz="1100" spc="-12" strike="noStrike">
                <a:solidFill>
                  <a:schemeClr val="dk1"/>
                </a:solidFill>
                <a:latin typeface="Arial MT"/>
              </a:rPr>
              <a:t>Interface)</a:t>
            </a:r>
            <a:endParaRPr b="0" lang="en-US" sz="1100" spc="-1" strike="noStrike">
              <a:solidFill>
                <a:srgbClr val="000000"/>
              </a:solidFill>
              <a:latin typeface="Arial"/>
            </a:endParaRPr>
          </a:p>
          <a:p>
            <a:pPr lvl="1" marL="756360" indent="-286560" defTabSz="914400">
              <a:lnSpc>
                <a:spcPct val="100000"/>
              </a:lnSpc>
              <a:spcBef>
                <a:spcPts val="34"/>
              </a:spcBef>
              <a:buClr>
                <a:srgbClr val="000000"/>
              </a:buClr>
              <a:buFont typeface="Arial MT"/>
              <a:buChar char="•"/>
              <a:tabLst>
                <a:tab algn="l" pos="756360"/>
              </a:tabLst>
            </a:pPr>
            <a:r>
              <a:rPr b="0" lang="en-US" sz="1100" spc="-1" strike="noStrike">
                <a:solidFill>
                  <a:schemeClr val="dk1"/>
                </a:solidFill>
                <a:latin typeface="Arial MT"/>
              </a:rPr>
              <a:t>PWM</a:t>
            </a:r>
            <a:r>
              <a:rPr b="0" lang="en-US" sz="1100" spc="-32" strike="noStrike">
                <a:solidFill>
                  <a:schemeClr val="dk1"/>
                </a:solidFill>
                <a:latin typeface="Arial MT"/>
              </a:rPr>
              <a:t> </a:t>
            </a:r>
            <a:r>
              <a:rPr b="0" lang="en-US" sz="1100" spc="-12" strike="noStrike">
                <a:solidFill>
                  <a:schemeClr val="dk1"/>
                </a:solidFill>
                <a:latin typeface="Arial MT"/>
              </a:rPr>
              <a:t>(Pulse-</a:t>
            </a:r>
            <a:r>
              <a:rPr b="0" lang="en-US" sz="1100" spc="-1" strike="noStrike">
                <a:solidFill>
                  <a:schemeClr val="dk1"/>
                </a:solidFill>
                <a:latin typeface="Arial MT"/>
              </a:rPr>
              <a:t>Width</a:t>
            </a:r>
            <a:r>
              <a:rPr b="0" lang="en-US" sz="1100" spc="-12" strike="noStrike">
                <a:solidFill>
                  <a:schemeClr val="dk1"/>
                </a:solidFill>
                <a:latin typeface="Arial MT"/>
              </a:rPr>
              <a:t> Modulation)</a:t>
            </a:r>
            <a:endParaRPr b="0" lang="en-US" sz="1100" spc="-1" strike="noStrike">
              <a:solidFill>
                <a:srgbClr val="000000"/>
              </a:solidFill>
              <a:latin typeface="Arial"/>
            </a:endParaRPr>
          </a:p>
          <a:p>
            <a:pPr marL="240840" indent="-227880" defTabSz="914400">
              <a:lnSpc>
                <a:spcPct val="100000"/>
              </a:lnSpc>
              <a:spcBef>
                <a:spcPts val="451"/>
              </a:spcBef>
              <a:buClr>
                <a:srgbClr val="000000"/>
              </a:buClr>
              <a:buFont typeface="Arial MT"/>
              <a:buChar char="•"/>
              <a:tabLst>
                <a:tab algn="l" pos="240840"/>
              </a:tabLst>
            </a:pPr>
            <a:r>
              <a:rPr b="1" lang="en-US" sz="1100" spc="-1" strike="noStrike">
                <a:solidFill>
                  <a:schemeClr val="dk1"/>
                </a:solidFill>
                <a:latin typeface="Arial"/>
              </a:rPr>
              <a:t>Security: </a:t>
            </a:r>
            <a:r>
              <a:rPr b="0" lang="en-US" sz="1100" spc="-1" strike="noStrike">
                <a:solidFill>
                  <a:schemeClr val="dk1"/>
                </a:solidFill>
                <a:latin typeface="Arial MT"/>
              </a:rPr>
              <a:t>hardware</a:t>
            </a:r>
            <a:r>
              <a:rPr b="0" lang="en-US" sz="1100" spc="-15" strike="noStrike">
                <a:solidFill>
                  <a:schemeClr val="dk1"/>
                </a:solidFill>
                <a:latin typeface="Arial MT"/>
              </a:rPr>
              <a:t> </a:t>
            </a:r>
            <a:r>
              <a:rPr b="0" lang="en-US" sz="1100" spc="-1" strike="noStrike">
                <a:solidFill>
                  <a:schemeClr val="dk1"/>
                </a:solidFill>
                <a:latin typeface="Arial MT"/>
              </a:rPr>
              <a:t>accelerators</a:t>
            </a:r>
            <a:r>
              <a:rPr b="0" lang="en-US" sz="1100" spc="-46" strike="noStrike">
                <a:solidFill>
                  <a:schemeClr val="dk1"/>
                </a:solidFill>
                <a:latin typeface="Arial MT"/>
              </a:rPr>
              <a:t> </a:t>
            </a:r>
            <a:r>
              <a:rPr b="0" lang="en-US" sz="1100" spc="-1" strike="noStrike">
                <a:solidFill>
                  <a:schemeClr val="dk1"/>
                </a:solidFill>
                <a:latin typeface="Arial MT"/>
              </a:rPr>
              <a:t>for</a:t>
            </a:r>
            <a:r>
              <a:rPr b="0" lang="en-US" sz="1100" spc="-106" strike="noStrike">
                <a:solidFill>
                  <a:schemeClr val="dk1"/>
                </a:solidFill>
                <a:latin typeface="Arial MT"/>
              </a:rPr>
              <a:t> </a:t>
            </a:r>
            <a:r>
              <a:rPr b="0" lang="en-US" sz="1100" spc="-1" strike="noStrike">
                <a:solidFill>
                  <a:schemeClr val="dk1"/>
                </a:solidFill>
                <a:latin typeface="Arial MT"/>
              </a:rPr>
              <a:t>AES</a:t>
            </a:r>
            <a:r>
              <a:rPr b="0" lang="en-US" sz="1100" spc="-21" strike="noStrike">
                <a:solidFill>
                  <a:schemeClr val="dk1"/>
                </a:solidFill>
                <a:latin typeface="Arial MT"/>
              </a:rPr>
              <a:t> </a:t>
            </a:r>
            <a:r>
              <a:rPr b="0" lang="en-US" sz="1100" spc="-1" strike="noStrike">
                <a:solidFill>
                  <a:schemeClr val="dk1"/>
                </a:solidFill>
                <a:latin typeface="Arial MT"/>
              </a:rPr>
              <a:t>and</a:t>
            </a:r>
            <a:r>
              <a:rPr b="0" lang="en-US" sz="1100" spc="-15" strike="noStrike">
                <a:solidFill>
                  <a:schemeClr val="dk1"/>
                </a:solidFill>
                <a:latin typeface="Arial MT"/>
              </a:rPr>
              <a:t> </a:t>
            </a:r>
            <a:r>
              <a:rPr b="0" lang="en-US" sz="1100" spc="-12" strike="noStrike">
                <a:solidFill>
                  <a:schemeClr val="dk1"/>
                </a:solidFill>
                <a:latin typeface="Arial MT"/>
              </a:rPr>
              <a:t>SSL/TLS</a:t>
            </a:r>
            <a:endParaRPr b="0" lang="en-US" sz="1100" spc="-1" strike="noStrike">
              <a:solidFill>
                <a:srgbClr val="000000"/>
              </a:solidFill>
              <a:latin typeface="Arial"/>
            </a:endParaRPr>
          </a:p>
        </p:txBody>
      </p:sp>
      <p:pic>
        <p:nvPicPr>
          <p:cNvPr id="400" name="object 4" descr=""/>
          <p:cNvPicPr/>
          <p:nvPr/>
        </p:nvPicPr>
        <p:blipFill>
          <a:blip r:embed="rId1"/>
          <a:stretch/>
        </p:blipFill>
        <p:spPr>
          <a:xfrm>
            <a:off x="6677280" y="3797640"/>
            <a:ext cx="2224800" cy="2467080"/>
          </a:xfrm>
          <a:prstGeom prst="rect">
            <a:avLst/>
          </a:prstGeom>
          <a:ln w="0">
            <a:noFill/>
          </a:ln>
        </p:spPr>
      </p:pic>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PlaceHolder 1"/>
          <p:cNvSpPr>
            <a:spLocks noGrp="1"/>
          </p:cNvSpPr>
          <p:nvPr>
            <p:ph type="title"/>
          </p:nvPr>
        </p:nvSpPr>
        <p:spPr>
          <a:xfrm>
            <a:off x="457200" y="42120"/>
            <a:ext cx="8227800" cy="1446480"/>
          </a:xfrm>
          <a:prstGeom prst="rect">
            <a:avLst/>
          </a:prstGeom>
          <a:noFill/>
          <a:ln w="0">
            <a:noFill/>
          </a:ln>
        </p:spPr>
        <p:txBody>
          <a:bodyPr lIns="0" rIns="0" tIns="302760" bIns="0" anchor="ctr">
            <a:noAutofit/>
          </a:bodyPr>
          <a:p>
            <a:pPr marL="2320200" indent="0">
              <a:lnSpc>
                <a:spcPct val="100000"/>
              </a:lnSpc>
              <a:spcBef>
                <a:spcPts val="105"/>
              </a:spcBef>
              <a:buNone/>
              <a:tabLst>
                <a:tab algn="l" pos="0"/>
              </a:tabLst>
            </a:pPr>
            <a:r>
              <a:rPr b="0" lang="en-US" sz="1800" spc="-1" strike="noStrike">
                <a:solidFill>
                  <a:srgbClr val="000000"/>
                </a:solidFill>
                <a:latin typeface="Calibri"/>
              </a:rPr>
              <a:t>ESP32</a:t>
            </a:r>
            <a:r>
              <a:rPr b="0" lang="en-US" sz="1800" spc="-137" strike="noStrike">
                <a:solidFill>
                  <a:srgbClr val="000000"/>
                </a:solidFill>
                <a:latin typeface="Calibri"/>
              </a:rPr>
              <a:t> </a:t>
            </a:r>
            <a:r>
              <a:rPr b="0" lang="en-US" sz="1800" spc="-1" strike="noStrike">
                <a:solidFill>
                  <a:srgbClr val="000000"/>
                </a:solidFill>
                <a:latin typeface="Calibri"/>
              </a:rPr>
              <a:t>Vs</a:t>
            </a:r>
            <a:r>
              <a:rPr b="0" lang="en-US" sz="1800" spc="-131" strike="noStrike">
                <a:solidFill>
                  <a:srgbClr val="000000"/>
                </a:solidFill>
                <a:latin typeface="Calibri"/>
              </a:rPr>
              <a:t> </a:t>
            </a:r>
            <a:r>
              <a:rPr b="0" lang="en-US" sz="1800" spc="-12" strike="noStrike">
                <a:solidFill>
                  <a:srgbClr val="000000"/>
                </a:solidFill>
                <a:latin typeface="Calibri"/>
              </a:rPr>
              <a:t>ESP8266</a:t>
            </a:r>
            <a:endParaRPr b="0" lang="en-US" sz="1800" spc="-1" strike="noStrike">
              <a:solidFill>
                <a:srgbClr val="000000"/>
              </a:solidFill>
              <a:latin typeface="Arial"/>
            </a:endParaRPr>
          </a:p>
        </p:txBody>
      </p:sp>
      <p:pic>
        <p:nvPicPr>
          <p:cNvPr id="402" name="object 3" descr=""/>
          <p:cNvPicPr/>
          <p:nvPr/>
        </p:nvPicPr>
        <p:blipFill>
          <a:blip r:embed="rId1"/>
          <a:stretch/>
        </p:blipFill>
        <p:spPr>
          <a:xfrm>
            <a:off x="1413720" y="1510200"/>
            <a:ext cx="6314400" cy="4725720"/>
          </a:xfrm>
          <a:prstGeom prst="rect">
            <a:avLst/>
          </a:prstGeom>
          <a:ln w="0">
            <a:noFill/>
          </a:ln>
        </p:spPr>
      </p:pic>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PlaceHolder 1"/>
          <p:cNvSpPr>
            <a:spLocks noGrp="1"/>
          </p:cNvSpPr>
          <p:nvPr>
            <p:ph type="title"/>
          </p:nvPr>
        </p:nvSpPr>
        <p:spPr>
          <a:xfrm>
            <a:off x="228600" y="-3240"/>
            <a:ext cx="8227800" cy="1626840"/>
          </a:xfrm>
          <a:prstGeom prst="rect">
            <a:avLst/>
          </a:prstGeom>
          <a:noFill/>
          <a:ln w="0">
            <a:noFill/>
          </a:ln>
        </p:spPr>
        <p:txBody>
          <a:bodyPr lIns="0" rIns="0" tIns="483120" bIns="0" anchor="ctr">
            <a:noAutofit/>
          </a:bodyPr>
          <a:p>
            <a:pPr marL="2148120" indent="0">
              <a:lnSpc>
                <a:spcPct val="100000"/>
              </a:lnSpc>
              <a:spcBef>
                <a:spcPts val="105"/>
              </a:spcBef>
              <a:buNone/>
              <a:tabLst>
                <a:tab algn="l" pos="0"/>
              </a:tabLst>
            </a:pPr>
            <a:r>
              <a:rPr b="0" lang="en-US" sz="1800" spc="-1" strike="noStrike">
                <a:solidFill>
                  <a:srgbClr val="000000"/>
                </a:solidFill>
                <a:latin typeface="Calibri"/>
              </a:rPr>
              <a:t>ESP32</a:t>
            </a:r>
            <a:r>
              <a:rPr b="0" lang="en-US" sz="1800" spc="-55" strike="noStrike">
                <a:solidFill>
                  <a:srgbClr val="000000"/>
                </a:solidFill>
                <a:latin typeface="Calibri"/>
              </a:rPr>
              <a:t> </a:t>
            </a:r>
            <a:r>
              <a:rPr b="0" lang="en-US" sz="1800" spc="-1" strike="noStrike">
                <a:solidFill>
                  <a:srgbClr val="000000"/>
                </a:solidFill>
                <a:latin typeface="Calibri"/>
              </a:rPr>
              <a:t>and</a:t>
            </a:r>
            <a:r>
              <a:rPr b="0" lang="en-US" sz="1800" spc="-26" strike="noStrike">
                <a:solidFill>
                  <a:srgbClr val="000000"/>
                </a:solidFill>
                <a:latin typeface="Calibri"/>
              </a:rPr>
              <a:t> </a:t>
            </a:r>
            <a:r>
              <a:rPr b="0" lang="en-US" sz="1800" spc="-12" strike="noStrike">
                <a:solidFill>
                  <a:srgbClr val="000000"/>
                </a:solidFill>
                <a:latin typeface="Calibri"/>
              </a:rPr>
              <a:t>ESP8266</a:t>
            </a:r>
            <a:endParaRPr b="0" lang="en-US" sz="1800" spc="-1" strike="noStrike">
              <a:solidFill>
                <a:srgbClr val="000000"/>
              </a:solidFill>
              <a:latin typeface="Arial"/>
            </a:endParaRPr>
          </a:p>
        </p:txBody>
      </p:sp>
      <p:sp>
        <p:nvSpPr>
          <p:cNvPr id="404" name="object 3"/>
          <p:cNvSpPr/>
          <p:nvPr/>
        </p:nvSpPr>
        <p:spPr>
          <a:xfrm>
            <a:off x="457200" y="1442160"/>
            <a:ext cx="8380080" cy="3976200"/>
          </a:xfrm>
          <a:prstGeom prst="rect">
            <a:avLst/>
          </a:prstGeom>
          <a:noFill/>
          <a:ln w="0">
            <a:noFill/>
          </a:ln>
        </p:spPr>
        <p:style>
          <a:lnRef idx="0"/>
          <a:fillRef idx="0"/>
          <a:effectRef idx="0"/>
          <a:fontRef idx="minor"/>
        </p:style>
        <p:txBody>
          <a:bodyPr lIns="0" rIns="0" tIns="97920" bIns="0" anchor="t">
            <a:spAutoFit/>
          </a:bodyPr>
          <a:p>
            <a:pPr marL="241200" indent="-228600" defTabSz="914400">
              <a:lnSpc>
                <a:spcPct val="100000"/>
              </a:lnSpc>
              <a:spcBef>
                <a:spcPts val="771"/>
              </a:spcBef>
              <a:buClr>
                <a:srgbClr val="000000"/>
              </a:buClr>
              <a:buFont typeface="Arial MT"/>
              <a:buChar char="•"/>
              <a:tabLst>
                <a:tab algn="l" pos="241200"/>
              </a:tabLst>
            </a:pPr>
            <a:r>
              <a:rPr b="0" lang="en-US" sz="2400" spc="-1" strike="noStrike">
                <a:solidFill>
                  <a:schemeClr val="dk1"/>
                </a:solidFill>
                <a:latin typeface="Calibri"/>
              </a:rPr>
              <a:t>The</a:t>
            </a:r>
            <a:r>
              <a:rPr b="0" lang="en-US" sz="2400" spc="-66" strike="noStrike">
                <a:solidFill>
                  <a:schemeClr val="dk1"/>
                </a:solidFill>
                <a:latin typeface="Calibri"/>
              </a:rPr>
              <a:t> </a:t>
            </a:r>
            <a:r>
              <a:rPr b="0" lang="en-US" sz="2400" spc="-1" strike="noStrike">
                <a:solidFill>
                  <a:schemeClr val="dk1"/>
                </a:solidFill>
                <a:latin typeface="Calibri"/>
              </a:rPr>
              <a:t>ESP32</a:t>
            </a:r>
            <a:r>
              <a:rPr b="0" lang="en-US" sz="2400" spc="-52" strike="noStrike">
                <a:solidFill>
                  <a:schemeClr val="dk1"/>
                </a:solidFill>
                <a:latin typeface="Calibri"/>
              </a:rPr>
              <a:t> </a:t>
            </a:r>
            <a:r>
              <a:rPr b="0" lang="en-US" sz="2400" spc="-1" strike="noStrike">
                <a:solidFill>
                  <a:schemeClr val="dk1"/>
                </a:solidFill>
                <a:latin typeface="Calibri"/>
              </a:rPr>
              <a:t>is</a:t>
            </a:r>
            <a:r>
              <a:rPr b="0" lang="en-US" sz="2400" spc="-72" strike="noStrike">
                <a:solidFill>
                  <a:schemeClr val="dk1"/>
                </a:solidFill>
                <a:latin typeface="Calibri"/>
              </a:rPr>
              <a:t> </a:t>
            </a:r>
            <a:r>
              <a:rPr b="0" lang="en-US" sz="2400" spc="-12" strike="noStrike">
                <a:solidFill>
                  <a:schemeClr val="dk1"/>
                </a:solidFill>
                <a:latin typeface="Calibri"/>
              </a:rPr>
              <a:t>faster</a:t>
            </a:r>
            <a:r>
              <a:rPr b="0" lang="en-US" sz="2400" spc="-60" strike="noStrike">
                <a:solidFill>
                  <a:schemeClr val="dk1"/>
                </a:solidFill>
                <a:latin typeface="Calibri"/>
              </a:rPr>
              <a:t> </a:t>
            </a:r>
            <a:r>
              <a:rPr b="0" lang="en-US" sz="2400" spc="-1" strike="noStrike">
                <a:solidFill>
                  <a:schemeClr val="dk1"/>
                </a:solidFill>
                <a:latin typeface="Calibri"/>
              </a:rPr>
              <a:t>than</a:t>
            </a:r>
            <a:r>
              <a:rPr b="0" lang="en-US" sz="2400" spc="-60" strike="noStrike">
                <a:solidFill>
                  <a:schemeClr val="dk1"/>
                </a:solidFill>
                <a:latin typeface="Calibri"/>
              </a:rPr>
              <a:t> </a:t>
            </a:r>
            <a:r>
              <a:rPr b="0" lang="en-US" sz="2400" spc="-1" strike="noStrike">
                <a:solidFill>
                  <a:schemeClr val="dk1"/>
                </a:solidFill>
                <a:latin typeface="Calibri"/>
              </a:rPr>
              <a:t>the</a:t>
            </a:r>
            <a:r>
              <a:rPr b="0" lang="en-US" sz="2400" spc="-60" strike="noStrike">
                <a:solidFill>
                  <a:schemeClr val="dk1"/>
                </a:solidFill>
                <a:latin typeface="Calibri"/>
              </a:rPr>
              <a:t> </a:t>
            </a:r>
            <a:r>
              <a:rPr b="0" lang="en-US" sz="2400" spc="-12" strike="noStrike">
                <a:solidFill>
                  <a:schemeClr val="dk1"/>
                </a:solidFill>
                <a:latin typeface="Calibri"/>
              </a:rPr>
              <a:t>ESP8266</a:t>
            </a:r>
            <a:endParaRPr b="0" lang="en-US" sz="2400" spc="-1" strike="noStrike">
              <a:solidFill>
                <a:srgbClr val="000000"/>
              </a:solidFill>
              <a:latin typeface="Arial"/>
            </a:endParaRPr>
          </a:p>
          <a:p>
            <a:pPr marL="241200" indent="-228600" defTabSz="914400">
              <a:lnSpc>
                <a:spcPct val="100000"/>
              </a:lnSpc>
              <a:spcBef>
                <a:spcPts val="675"/>
              </a:spcBef>
              <a:buClr>
                <a:srgbClr val="000000"/>
              </a:buClr>
              <a:buFont typeface="Arial MT"/>
              <a:buChar char="•"/>
              <a:tabLst>
                <a:tab algn="l" pos="241200"/>
              </a:tabLst>
            </a:pPr>
            <a:r>
              <a:rPr b="0" lang="en-US" sz="2400" spc="-1" strike="noStrike">
                <a:solidFill>
                  <a:schemeClr val="dk1"/>
                </a:solidFill>
                <a:latin typeface="Calibri"/>
              </a:rPr>
              <a:t>The</a:t>
            </a:r>
            <a:r>
              <a:rPr b="0" lang="en-US" sz="2400" spc="-92" strike="noStrike">
                <a:solidFill>
                  <a:schemeClr val="dk1"/>
                </a:solidFill>
                <a:latin typeface="Calibri"/>
              </a:rPr>
              <a:t> </a:t>
            </a:r>
            <a:r>
              <a:rPr b="0" lang="en-US" sz="2400" spc="-1" strike="noStrike">
                <a:solidFill>
                  <a:schemeClr val="dk1"/>
                </a:solidFill>
                <a:latin typeface="Calibri"/>
              </a:rPr>
              <a:t>ESP32</a:t>
            </a:r>
            <a:r>
              <a:rPr b="0" lang="en-US" sz="2400" spc="-72" strike="noStrike">
                <a:solidFill>
                  <a:schemeClr val="dk1"/>
                </a:solidFill>
                <a:latin typeface="Calibri"/>
              </a:rPr>
              <a:t> </a:t>
            </a:r>
            <a:r>
              <a:rPr b="0" lang="en-US" sz="2400" spc="-1" strike="noStrike">
                <a:solidFill>
                  <a:schemeClr val="dk1"/>
                </a:solidFill>
                <a:latin typeface="Calibri"/>
              </a:rPr>
              <a:t>comes</a:t>
            </a:r>
            <a:r>
              <a:rPr b="0" lang="en-US" sz="2400" spc="-80" strike="noStrike">
                <a:solidFill>
                  <a:schemeClr val="dk1"/>
                </a:solidFill>
                <a:latin typeface="Calibri"/>
              </a:rPr>
              <a:t> </a:t>
            </a:r>
            <a:r>
              <a:rPr b="0" lang="en-US" sz="2400" spc="-1" strike="noStrike">
                <a:solidFill>
                  <a:schemeClr val="dk1"/>
                </a:solidFill>
                <a:latin typeface="Calibri"/>
              </a:rPr>
              <a:t>with</a:t>
            </a:r>
            <a:r>
              <a:rPr b="0" lang="en-US" sz="2400" spc="-86" strike="noStrike">
                <a:solidFill>
                  <a:schemeClr val="dk1"/>
                </a:solidFill>
                <a:latin typeface="Calibri"/>
              </a:rPr>
              <a:t> </a:t>
            </a:r>
            <a:r>
              <a:rPr b="0" lang="en-US" sz="2400" spc="-1" strike="noStrike">
                <a:solidFill>
                  <a:schemeClr val="dk1"/>
                </a:solidFill>
                <a:latin typeface="Calibri"/>
              </a:rPr>
              <a:t>more</a:t>
            </a:r>
            <a:r>
              <a:rPr b="0" lang="en-US" sz="2400" spc="-86" strike="noStrike">
                <a:solidFill>
                  <a:schemeClr val="dk1"/>
                </a:solidFill>
                <a:latin typeface="Calibri"/>
              </a:rPr>
              <a:t> </a:t>
            </a:r>
            <a:r>
              <a:rPr b="0" lang="en-US" sz="2400" spc="-1" strike="noStrike">
                <a:solidFill>
                  <a:schemeClr val="dk1"/>
                </a:solidFill>
                <a:latin typeface="Calibri"/>
              </a:rPr>
              <a:t>GPIOs</a:t>
            </a:r>
            <a:r>
              <a:rPr b="0" lang="en-US" sz="2400" spc="-86" strike="noStrike">
                <a:solidFill>
                  <a:schemeClr val="dk1"/>
                </a:solidFill>
                <a:latin typeface="Calibri"/>
              </a:rPr>
              <a:t> </a:t>
            </a:r>
            <a:r>
              <a:rPr b="0" lang="en-US" sz="2400" spc="-1" strike="noStrike">
                <a:solidFill>
                  <a:schemeClr val="dk1"/>
                </a:solidFill>
                <a:latin typeface="Calibri"/>
              </a:rPr>
              <a:t>with</a:t>
            </a:r>
            <a:r>
              <a:rPr b="0" lang="en-US" sz="2400" spc="-86" strike="noStrike">
                <a:solidFill>
                  <a:schemeClr val="dk1"/>
                </a:solidFill>
                <a:latin typeface="Calibri"/>
              </a:rPr>
              <a:t> </a:t>
            </a:r>
            <a:r>
              <a:rPr b="0" lang="en-US" sz="2400" spc="-1" strike="noStrike">
                <a:solidFill>
                  <a:schemeClr val="dk1"/>
                </a:solidFill>
                <a:latin typeface="Calibri"/>
              </a:rPr>
              <a:t>multiple</a:t>
            </a:r>
            <a:r>
              <a:rPr b="0" lang="en-US" sz="2400" spc="-60" strike="noStrike">
                <a:solidFill>
                  <a:schemeClr val="dk1"/>
                </a:solidFill>
                <a:latin typeface="Calibri"/>
              </a:rPr>
              <a:t> </a:t>
            </a:r>
            <a:r>
              <a:rPr b="0" lang="en-US" sz="2400" spc="-12" strike="noStrike">
                <a:solidFill>
                  <a:schemeClr val="dk1"/>
                </a:solidFill>
                <a:latin typeface="Calibri"/>
              </a:rPr>
              <a:t>functions</a:t>
            </a:r>
            <a:endParaRPr b="0" lang="en-US" sz="2400" spc="-1" strike="noStrike">
              <a:solidFill>
                <a:srgbClr val="000000"/>
              </a:solidFill>
              <a:latin typeface="Arial"/>
            </a:endParaRPr>
          </a:p>
          <a:p>
            <a:pPr marL="241200" indent="-228600" defTabSz="914400">
              <a:lnSpc>
                <a:spcPct val="100000"/>
              </a:lnSpc>
              <a:spcBef>
                <a:spcPts val="660"/>
              </a:spcBef>
              <a:buClr>
                <a:srgbClr val="000000"/>
              </a:buClr>
              <a:buFont typeface="Arial MT"/>
              <a:buChar char="•"/>
              <a:tabLst>
                <a:tab algn="l" pos="241200"/>
              </a:tabLst>
            </a:pPr>
            <a:r>
              <a:rPr b="0" lang="en-US" sz="2400" spc="-66" strike="noStrike">
                <a:solidFill>
                  <a:schemeClr val="dk1"/>
                </a:solidFill>
                <a:latin typeface="Calibri"/>
              </a:rPr>
              <a:t>Touch-</a:t>
            </a:r>
            <a:r>
              <a:rPr b="0" lang="en-US" sz="2400" spc="-1" strike="noStrike">
                <a:solidFill>
                  <a:schemeClr val="dk1"/>
                </a:solidFill>
                <a:latin typeface="Calibri"/>
              </a:rPr>
              <a:t>sensitive</a:t>
            </a:r>
            <a:r>
              <a:rPr b="0" lang="en-US" sz="2400" spc="-35" strike="noStrike">
                <a:solidFill>
                  <a:schemeClr val="dk1"/>
                </a:solidFill>
                <a:latin typeface="Calibri"/>
              </a:rPr>
              <a:t> </a:t>
            </a:r>
            <a:r>
              <a:rPr b="0" lang="en-US" sz="2400" spc="-1" strike="noStrike">
                <a:solidFill>
                  <a:schemeClr val="dk1"/>
                </a:solidFill>
                <a:latin typeface="Calibri"/>
              </a:rPr>
              <a:t>pins</a:t>
            </a:r>
            <a:r>
              <a:rPr b="0" lang="en-US" sz="2400" spc="-41" strike="noStrike">
                <a:solidFill>
                  <a:schemeClr val="dk1"/>
                </a:solidFill>
                <a:latin typeface="Calibri"/>
              </a:rPr>
              <a:t> </a:t>
            </a:r>
            <a:r>
              <a:rPr b="0" lang="en-US" sz="2400" spc="-1" strike="noStrike">
                <a:solidFill>
                  <a:schemeClr val="dk1"/>
                </a:solidFill>
                <a:latin typeface="Calibri"/>
              </a:rPr>
              <a:t>-</a:t>
            </a:r>
            <a:r>
              <a:rPr b="0" lang="en-US" sz="2400" spc="-66" strike="noStrike">
                <a:solidFill>
                  <a:schemeClr val="dk1"/>
                </a:solidFill>
                <a:latin typeface="Calibri"/>
              </a:rPr>
              <a:t> </a:t>
            </a:r>
            <a:r>
              <a:rPr b="0" lang="en-US" sz="2400" spc="-1" strike="noStrike">
                <a:solidFill>
                  <a:schemeClr val="dk1"/>
                </a:solidFill>
                <a:latin typeface="Calibri"/>
              </a:rPr>
              <a:t>to</a:t>
            </a:r>
            <a:r>
              <a:rPr b="0" lang="en-US" sz="2400" spc="-75" strike="noStrike">
                <a:solidFill>
                  <a:schemeClr val="dk1"/>
                </a:solidFill>
                <a:latin typeface="Calibri"/>
              </a:rPr>
              <a:t> </a:t>
            </a:r>
            <a:r>
              <a:rPr b="0" lang="en-US" sz="2400" spc="-12" strike="noStrike">
                <a:solidFill>
                  <a:schemeClr val="dk1"/>
                </a:solidFill>
                <a:latin typeface="Calibri"/>
              </a:rPr>
              <a:t>wake</a:t>
            </a:r>
            <a:r>
              <a:rPr b="0" lang="en-US" sz="2400" spc="-72" strike="noStrike">
                <a:solidFill>
                  <a:schemeClr val="dk1"/>
                </a:solidFill>
                <a:latin typeface="Calibri"/>
              </a:rPr>
              <a:t> </a:t>
            </a:r>
            <a:r>
              <a:rPr b="0" lang="en-US" sz="2400" spc="-1" strike="noStrike">
                <a:solidFill>
                  <a:schemeClr val="dk1"/>
                </a:solidFill>
                <a:latin typeface="Calibri"/>
              </a:rPr>
              <a:t>up</a:t>
            </a:r>
            <a:r>
              <a:rPr b="0" lang="en-US" sz="2400" spc="-55" strike="noStrike">
                <a:solidFill>
                  <a:schemeClr val="dk1"/>
                </a:solidFill>
                <a:latin typeface="Calibri"/>
              </a:rPr>
              <a:t> </a:t>
            </a:r>
            <a:r>
              <a:rPr b="0" lang="en-US" sz="2400" spc="-1" strike="noStrike">
                <a:solidFill>
                  <a:schemeClr val="dk1"/>
                </a:solidFill>
                <a:latin typeface="Calibri"/>
              </a:rPr>
              <a:t>the</a:t>
            </a:r>
            <a:r>
              <a:rPr b="0" lang="en-US" sz="2400" spc="-66" strike="noStrike">
                <a:solidFill>
                  <a:schemeClr val="dk1"/>
                </a:solidFill>
                <a:latin typeface="Calibri"/>
              </a:rPr>
              <a:t> </a:t>
            </a:r>
            <a:r>
              <a:rPr b="0" lang="en-US" sz="2400" spc="-1" strike="noStrike">
                <a:solidFill>
                  <a:schemeClr val="dk1"/>
                </a:solidFill>
                <a:latin typeface="Calibri"/>
              </a:rPr>
              <a:t>ESP32</a:t>
            </a:r>
            <a:r>
              <a:rPr b="0" lang="en-US" sz="2400" spc="-55" strike="noStrike">
                <a:solidFill>
                  <a:schemeClr val="dk1"/>
                </a:solidFill>
                <a:latin typeface="Calibri"/>
              </a:rPr>
              <a:t> </a:t>
            </a:r>
            <a:r>
              <a:rPr b="0" lang="en-US" sz="2400" spc="-1" strike="noStrike">
                <a:solidFill>
                  <a:schemeClr val="dk1"/>
                </a:solidFill>
                <a:latin typeface="Calibri"/>
              </a:rPr>
              <a:t>from</a:t>
            </a:r>
            <a:r>
              <a:rPr b="0" lang="en-US" sz="2400" spc="-66" strike="noStrike">
                <a:solidFill>
                  <a:schemeClr val="dk1"/>
                </a:solidFill>
                <a:latin typeface="Calibri"/>
              </a:rPr>
              <a:t> </a:t>
            </a:r>
            <a:r>
              <a:rPr b="0" lang="en-US" sz="2400" spc="-1" strike="noStrike">
                <a:solidFill>
                  <a:schemeClr val="dk1"/>
                </a:solidFill>
                <a:latin typeface="Calibri"/>
              </a:rPr>
              <a:t>deep</a:t>
            </a:r>
            <a:r>
              <a:rPr b="0" lang="en-US" sz="2400" spc="-72" strike="noStrike">
                <a:solidFill>
                  <a:schemeClr val="dk1"/>
                </a:solidFill>
                <a:latin typeface="Calibri"/>
              </a:rPr>
              <a:t> </a:t>
            </a:r>
            <a:r>
              <a:rPr b="0" lang="en-US" sz="2400" spc="-12" strike="noStrike">
                <a:solidFill>
                  <a:schemeClr val="dk1"/>
                </a:solidFill>
                <a:latin typeface="Calibri"/>
              </a:rPr>
              <a:t>sleep</a:t>
            </a:r>
            <a:endParaRPr b="0" lang="en-US" sz="2400" spc="-1" strike="noStrike">
              <a:solidFill>
                <a:srgbClr val="000000"/>
              </a:solidFill>
              <a:latin typeface="Arial"/>
            </a:endParaRPr>
          </a:p>
          <a:p>
            <a:pPr marL="241200" indent="-229320" defTabSz="914400">
              <a:lnSpc>
                <a:spcPts val="3019"/>
              </a:lnSpc>
              <a:spcBef>
                <a:spcPts val="1046"/>
              </a:spcBef>
              <a:buClr>
                <a:srgbClr val="000000"/>
              </a:buClr>
              <a:buFont typeface="Arial MT"/>
              <a:buChar char="•"/>
              <a:tabLst>
                <a:tab algn="l" pos="241200"/>
              </a:tabLst>
            </a:pPr>
            <a:r>
              <a:rPr b="0" lang="en-US" sz="2400" spc="-1" strike="noStrike">
                <a:solidFill>
                  <a:schemeClr val="dk1"/>
                </a:solidFill>
                <a:latin typeface="Calibri"/>
              </a:rPr>
              <a:t>The</a:t>
            </a:r>
            <a:r>
              <a:rPr b="0" lang="en-US" sz="2400" spc="-75" strike="noStrike">
                <a:solidFill>
                  <a:schemeClr val="dk1"/>
                </a:solidFill>
                <a:latin typeface="Calibri"/>
              </a:rPr>
              <a:t> </a:t>
            </a:r>
            <a:r>
              <a:rPr b="0" lang="en-US" sz="2400" spc="-1" strike="noStrike">
                <a:solidFill>
                  <a:schemeClr val="dk1"/>
                </a:solidFill>
                <a:latin typeface="Calibri"/>
              </a:rPr>
              <a:t>ESP32</a:t>
            </a:r>
            <a:r>
              <a:rPr b="0" lang="en-US" sz="2400" spc="-55" strike="noStrike">
                <a:solidFill>
                  <a:schemeClr val="dk1"/>
                </a:solidFill>
                <a:latin typeface="Calibri"/>
              </a:rPr>
              <a:t> </a:t>
            </a:r>
            <a:r>
              <a:rPr b="0" lang="en-US" sz="2400" spc="-1" strike="noStrike">
                <a:solidFill>
                  <a:schemeClr val="dk1"/>
                </a:solidFill>
                <a:latin typeface="Calibri"/>
              </a:rPr>
              <a:t>supports</a:t>
            </a:r>
            <a:r>
              <a:rPr b="0" lang="en-US" sz="2400" spc="-32" strike="noStrike">
                <a:solidFill>
                  <a:schemeClr val="dk1"/>
                </a:solidFill>
                <a:latin typeface="Calibri"/>
              </a:rPr>
              <a:t> </a:t>
            </a:r>
            <a:r>
              <a:rPr b="0" lang="en-US" sz="2400" spc="-1" strike="noStrike">
                <a:solidFill>
                  <a:schemeClr val="dk1"/>
                </a:solidFill>
                <a:latin typeface="Calibri"/>
              </a:rPr>
              <a:t>analog</a:t>
            </a:r>
            <a:r>
              <a:rPr b="0" lang="en-US" sz="2400" spc="-75" strike="noStrike">
                <a:solidFill>
                  <a:schemeClr val="dk1"/>
                </a:solidFill>
                <a:latin typeface="Calibri"/>
              </a:rPr>
              <a:t> </a:t>
            </a:r>
            <a:r>
              <a:rPr b="0" lang="en-US" sz="2400" spc="-12" strike="noStrike">
                <a:solidFill>
                  <a:schemeClr val="dk1"/>
                </a:solidFill>
                <a:latin typeface="Calibri"/>
              </a:rPr>
              <a:t>measurements</a:t>
            </a:r>
            <a:r>
              <a:rPr b="0" lang="en-US" sz="2400" spc="-46" strike="noStrike">
                <a:solidFill>
                  <a:schemeClr val="dk1"/>
                </a:solidFill>
                <a:latin typeface="Calibri"/>
              </a:rPr>
              <a:t> </a:t>
            </a:r>
            <a:r>
              <a:rPr b="0" lang="en-US" sz="2400" spc="-1" strike="noStrike">
                <a:solidFill>
                  <a:schemeClr val="dk1"/>
                </a:solidFill>
                <a:latin typeface="Calibri"/>
              </a:rPr>
              <a:t>on</a:t>
            </a:r>
            <a:r>
              <a:rPr b="0" lang="en-US" sz="2400" spc="-66" strike="noStrike">
                <a:solidFill>
                  <a:schemeClr val="dk1"/>
                </a:solidFill>
                <a:latin typeface="Calibri"/>
              </a:rPr>
              <a:t> </a:t>
            </a:r>
            <a:r>
              <a:rPr b="0" lang="en-US" sz="2400" spc="-1" strike="noStrike">
                <a:solidFill>
                  <a:schemeClr val="dk1"/>
                </a:solidFill>
                <a:latin typeface="Calibri"/>
              </a:rPr>
              <a:t>12</a:t>
            </a:r>
            <a:r>
              <a:rPr b="0" lang="en-US" sz="2400" spc="-66" strike="noStrike">
                <a:solidFill>
                  <a:schemeClr val="dk1"/>
                </a:solidFill>
                <a:latin typeface="Calibri"/>
              </a:rPr>
              <a:t> </a:t>
            </a:r>
            <a:r>
              <a:rPr b="0" lang="en-US" sz="2400" spc="-1" strike="noStrike">
                <a:solidFill>
                  <a:schemeClr val="dk1"/>
                </a:solidFill>
                <a:latin typeface="Calibri"/>
              </a:rPr>
              <a:t>Bit</a:t>
            </a:r>
            <a:r>
              <a:rPr b="0" lang="en-US" sz="2400" spc="-66" strike="noStrike">
                <a:solidFill>
                  <a:schemeClr val="dk1"/>
                </a:solidFill>
                <a:latin typeface="Calibri"/>
              </a:rPr>
              <a:t> </a:t>
            </a:r>
            <a:r>
              <a:rPr b="0" lang="en-US" sz="2400" spc="-1" strike="noStrike">
                <a:solidFill>
                  <a:schemeClr val="dk1"/>
                </a:solidFill>
                <a:latin typeface="Calibri"/>
              </a:rPr>
              <a:t>18/15</a:t>
            </a:r>
            <a:r>
              <a:rPr b="0" lang="en-US" sz="2400" spc="-35" strike="noStrike">
                <a:solidFill>
                  <a:schemeClr val="dk1"/>
                </a:solidFill>
                <a:latin typeface="Calibri"/>
              </a:rPr>
              <a:t> </a:t>
            </a:r>
            <a:r>
              <a:rPr b="0" lang="en-US" sz="2400" spc="-12" strike="noStrike">
                <a:solidFill>
                  <a:schemeClr val="dk1"/>
                </a:solidFill>
                <a:latin typeface="Calibri"/>
              </a:rPr>
              <a:t>channels </a:t>
            </a:r>
            <a:r>
              <a:rPr b="0" lang="en-US" sz="2400" spc="-1" strike="noStrike">
                <a:solidFill>
                  <a:schemeClr val="dk1"/>
                </a:solidFill>
                <a:latin typeface="Calibri"/>
              </a:rPr>
              <a:t>versus</a:t>
            </a:r>
            <a:r>
              <a:rPr b="0" lang="en-US" sz="2400" spc="-52" strike="noStrike">
                <a:solidFill>
                  <a:schemeClr val="dk1"/>
                </a:solidFill>
                <a:latin typeface="Calibri"/>
              </a:rPr>
              <a:t> </a:t>
            </a:r>
            <a:r>
              <a:rPr b="0" lang="en-US" sz="2400" spc="-1" strike="noStrike">
                <a:solidFill>
                  <a:schemeClr val="dk1"/>
                </a:solidFill>
                <a:latin typeface="Calibri"/>
              </a:rPr>
              <a:t>just</a:t>
            </a:r>
            <a:r>
              <a:rPr b="0" lang="en-US" sz="2400" spc="-32" strike="noStrike">
                <a:solidFill>
                  <a:schemeClr val="dk1"/>
                </a:solidFill>
                <a:latin typeface="Calibri"/>
              </a:rPr>
              <a:t> </a:t>
            </a:r>
            <a:r>
              <a:rPr b="0" lang="en-US" sz="2400" spc="-1" strike="noStrike">
                <a:solidFill>
                  <a:schemeClr val="dk1"/>
                </a:solidFill>
                <a:latin typeface="Calibri"/>
              </a:rPr>
              <a:t>one</a:t>
            </a:r>
            <a:r>
              <a:rPr b="0" lang="en-US" sz="2400" spc="-60" strike="noStrike">
                <a:solidFill>
                  <a:schemeClr val="dk1"/>
                </a:solidFill>
                <a:latin typeface="Calibri"/>
              </a:rPr>
              <a:t> </a:t>
            </a:r>
            <a:r>
              <a:rPr b="0" lang="en-US" sz="2400" spc="-21" strike="noStrike">
                <a:solidFill>
                  <a:schemeClr val="dk1"/>
                </a:solidFill>
                <a:latin typeface="Calibri"/>
              </a:rPr>
              <a:t>10-</a:t>
            </a:r>
            <a:r>
              <a:rPr b="0" lang="en-US" sz="2400" spc="-1" strike="noStrike">
                <a:solidFill>
                  <a:schemeClr val="dk1"/>
                </a:solidFill>
                <a:latin typeface="Calibri"/>
              </a:rPr>
              <a:t>bit</a:t>
            </a:r>
            <a:r>
              <a:rPr b="0" lang="en-US" sz="2400" spc="-21" strike="noStrike">
                <a:solidFill>
                  <a:schemeClr val="dk1"/>
                </a:solidFill>
                <a:latin typeface="Calibri"/>
              </a:rPr>
              <a:t> </a:t>
            </a:r>
            <a:r>
              <a:rPr b="0" lang="en-US" sz="2400" spc="-1" strike="noStrike">
                <a:solidFill>
                  <a:schemeClr val="dk1"/>
                </a:solidFill>
                <a:latin typeface="Calibri"/>
              </a:rPr>
              <a:t>ADC</a:t>
            </a:r>
            <a:r>
              <a:rPr b="0" lang="en-US" sz="2400" spc="-60" strike="noStrike">
                <a:solidFill>
                  <a:schemeClr val="dk1"/>
                </a:solidFill>
                <a:latin typeface="Calibri"/>
              </a:rPr>
              <a:t> </a:t>
            </a:r>
            <a:r>
              <a:rPr b="0" lang="en-US" sz="2400" spc="-1" strike="noStrike">
                <a:solidFill>
                  <a:schemeClr val="dk1"/>
                </a:solidFill>
                <a:latin typeface="Calibri"/>
              </a:rPr>
              <a:t>pin</a:t>
            </a:r>
            <a:r>
              <a:rPr b="0" lang="en-US" sz="2400" spc="-41" strike="noStrike">
                <a:solidFill>
                  <a:schemeClr val="dk1"/>
                </a:solidFill>
                <a:latin typeface="Calibri"/>
              </a:rPr>
              <a:t> </a:t>
            </a:r>
            <a:r>
              <a:rPr b="0" lang="en-US" sz="2400" spc="-1" strike="noStrike">
                <a:solidFill>
                  <a:schemeClr val="dk1"/>
                </a:solidFill>
                <a:latin typeface="Calibri"/>
              </a:rPr>
              <a:t>on</a:t>
            </a:r>
            <a:r>
              <a:rPr b="0" lang="en-US" sz="2400" spc="-60" strike="noStrike">
                <a:solidFill>
                  <a:schemeClr val="dk1"/>
                </a:solidFill>
                <a:latin typeface="Calibri"/>
              </a:rPr>
              <a:t> </a:t>
            </a:r>
            <a:r>
              <a:rPr b="0" lang="en-US" sz="2400" spc="-1" strike="noStrike">
                <a:solidFill>
                  <a:schemeClr val="dk1"/>
                </a:solidFill>
                <a:latin typeface="Calibri"/>
              </a:rPr>
              <a:t>the</a:t>
            </a:r>
            <a:r>
              <a:rPr b="0" lang="en-US" sz="2400" spc="-55" strike="noStrike">
                <a:solidFill>
                  <a:schemeClr val="dk1"/>
                </a:solidFill>
                <a:latin typeface="Calibri"/>
              </a:rPr>
              <a:t> </a:t>
            </a:r>
            <a:r>
              <a:rPr b="0" lang="en-US" sz="2400" spc="-12" strike="noStrike">
                <a:solidFill>
                  <a:schemeClr val="dk1"/>
                </a:solidFill>
                <a:latin typeface="Calibri"/>
              </a:rPr>
              <a:t>ESP8266</a:t>
            </a:r>
            <a:endParaRPr b="0" lang="en-US" sz="2400" spc="-1" strike="noStrike">
              <a:solidFill>
                <a:srgbClr val="000000"/>
              </a:solidFill>
              <a:latin typeface="Arial"/>
            </a:endParaRPr>
          </a:p>
          <a:p>
            <a:pPr marL="240840" indent="-227880" defTabSz="914400">
              <a:lnSpc>
                <a:spcPct val="100000"/>
              </a:lnSpc>
              <a:spcBef>
                <a:spcPts val="629"/>
              </a:spcBef>
              <a:buClr>
                <a:srgbClr val="000000"/>
              </a:buClr>
              <a:buFont typeface="Arial MT"/>
              <a:buChar char="•"/>
              <a:tabLst>
                <a:tab algn="l" pos="240840"/>
              </a:tabLst>
            </a:pPr>
            <a:r>
              <a:rPr b="0" lang="en-US" sz="2400" spc="-1" strike="noStrike">
                <a:solidFill>
                  <a:schemeClr val="dk1"/>
                </a:solidFill>
                <a:latin typeface="Calibri"/>
              </a:rPr>
              <a:t>The</a:t>
            </a:r>
            <a:r>
              <a:rPr b="0" lang="en-US" sz="2400" spc="-97" strike="noStrike">
                <a:solidFill>
                  <a:schemeClr val="dk1"/>
                </a:solidFill>
                <a:latin typeface="Calibri"/>
              </a:rPr>
              <a:t> </a:t>
            </a:r>
            <a:r>
              <a:rPr b="0" lang="en-US" sz="2400" spc="-1" strike="noStrike">
                <a:solidFill>
                  <a:schemeClr val="dk1"/>
                </a:solidFill>
                <a:latin typeface="Calibri"/>
              </a:rPr>
              <a:t>ESP32</a:t>
            </a:r>
            <a:r>
              <a:rPr b="0" lang="en-US" sz="2400" spc="-72" strike="noStrike">
                <a:solidFill>
                  <a:schemeClr val="dk1"/>
                </a:solidFill>
                <a:latin typeface="Calibri"/>
              </a:rPr>
              <a:t> </a:t>
            </a:r>
            <a:r>
              <a:rPr b="0" lang="en-US" sz="2400" spc="-1" strike="noStrike">
                <a:solidFill>
                  <a:schemeClr val="dk1"/>
                </a:solidFill>
                <a:latin typeface="Calibri"/>
              </a:rPr>
              <a:t>supports</a:t>
            </a:r>
            <a:r>
              <a:rPr b="0" lang="en-US" sz="2400" spc="-46" strike="noStrike">
                <a:solidFill>
                  <a:schemeClr val="dk1"/>
                </a:solidFill>
                <a:latin typeface="Calibri"/>
              </a:rPr>
              <a:t> </a:t>
            </a:r>
            <a:r>
              <a:rPr b="0" lang="en-US" sz="2400" spc="-12" strike="noStrike">
                <a:solidFill>
                  <a:schemeClr val="dk1"/>
                </a:solidFill>
                <a:latin typeface="Calibri"/>
              </a:rPr>
              <a:t>Bluetooth</a:t>
            </a:r>
            <a:r>
              <a:rPr b="0" lang="en-US" sz="2400" spc="-86" strike="noStrike">
                <a:solidFill>
                  <a:schemeClr val="dk1"/>
                </a:solidFill>
                <a:latin typeface="Calibri"/>
              </a:rPr>
              <a:t> </a:t>
            </a:r>
            <a:r>
              <a:rPr b="0" lang="en-US" sz="2400" spc="-1" strike="noStrike">
                <a:solidFill>
                  <a:schemeClr val="dk1"/>
                </a:solidFill>
                <a:latin typeface="Calibri"/>
              </a:rPr>
              <a:t>while</a:t>
            </a:r>
            <a:r>
              <a:rPr b="0" lang="en-US" sz="2400" spc="-92" strike="noStrike">
                <a:solidFill>
                  <a:schemeClr val="dk1"/>
                </a:solidFill>
                <a:latin typeface="Calibri"/>
              </a:rPr>
              <a:t> </a:t>
            </a:r>
            <a:r>
              <a:rPr b="0" lang="en-US" sz="2400" spc="-1" strike="noStrike">
                <a:solidFill>
                  <a:schemeClr val="dk1"/>
                </a:solidFill>
                <a:latin typeface="Calibri"/>
              </a:rPr>
              <a:t>the</a:t>
            </a:r>
            <a:r>
              <a:rPr b="0" lang="en-US" sz="2400" spc="-92" strike="noStrike">
                <a:solidFill>
                  <a:schemeClr val="dk1"/>
                </a:solidFill>
                <a:latin typeface="Calibri"/>
              </a:rPr>
              <a:t> </a:t>
            </a:r>
            <a:r>
              <a:rPr b="0" lang="en-US" sz="2400" spc="-1" strike="noStrike">
                <a:solidFill>
                  <a:schemeClr val="dk1"/>
                </a:solidFill>
                <a:latin typeface="Calibri"/>
              </a:rPr>
              <a:t>ESP8266</a:t>
            </a:r>
            <a:r>
              <a:rPr b="0" lang="en-US" sz="2400" spc="-60" strike="noStrike">
                <a:solidFill>
                  <a:schemeClr val="dk1"/>
                </a:solidFill>
                <a:latin typeface="Calibri"/>
              </a:rPr>
              <a:t> </a:t>
            </a:r>
            <a:r>
              <a:rPr b="0" lang="en-US" sz="2400" spc="-12" strike="noStrike">
                <a:solidFill>
                  <a:schemeClr val="dk1"/>
                </a:solidFill>
                <a:latin typeface="Calibri"/>
              </a:rPr>
              <a:t>doesn’t</a:t>
            </a:r>
            <a:endParaRPr b="0" lang="en-US" sz="2400" spc="-1" strike="noStrike">
              <a:solidFill>
                <a:srgbClr val="000000"/>
              </a:solidFill>
              <a:latin typeface="Arial"/>
            </a:endParaRPr>
          </a:p>
          <a:p>
            <a:pPr marL="241200" indent="-228600" defTabSz="914400">
              <a:lnSpc>
                <a:spcPct val="100000"/>
              </a:lnSpc>
              <a:spcBef>
                <a:spcPts val="666"/>
              </a:spcBef>
              <a:buClr>
                <a:srgbClr val="000000"/>
              </a:buClr>
              <a:buFont typeface="Arial MT"/>
              <a:buChar char="•"/>
              <a:tabLst>
                <a:tab algn="l" pos="241200"/>
              </a:tabLst>
            </a:pPr>
            <a:r>
              <a:rPr b="0" lang="en-US" sz="2400" spc="-1" strike="noStrike">
                <a:solidFill>
                  <a:schemeClr val="dk1"/>
                </a:solidFill>
                <a:latin typeface="Calibri"/>
              </a:rPr>
              <a:t>The</a:t>
            </a:r>
            <a:r>
              <a:rPr b="0" lang="en-US" sz="2400" spc="-72" strike="noStrike">
                <a:solidFill>
                  <a:schemeClr val="dk1"/>
                </a:solidFill>
                <a:latin typeface="Calibri"/>
              </a:rPr>
              <a:t> </a:t>
            </a:r>
            <a:r>
              <a:rPr b="0" lang="en-US" sz="2400" spc="-1" strike="noStrike">
                <a:solidFill>
                  <a:schemeClr val="dk1"/>
                </a:solidFill>
                <a:latin typeface="Calibri"/>
              </a:rPr>
              <a:t>ESP32</a:t>
            </a:r>
            <a:r>
              <a:rPr b="0" lang="en-US" sz="2400" spc="-60" strike="noStrike">
                <a:solidFill>
                  <a:schemeClr val="dk1"/>
                </a:solidFill>
                <a:latin typeface="Calibri"/>
              </a:rPr>
              <a:t> </a:t>
            </a:r>
            <a:r>
              <a:rPr b="0" lang="en-US" sz="2400" spc="-1" strike="noStrike">
                <a:solidFill>
                  <a:schemeClr val="dk1"/>
                </a:solidFill>
                <a:latin typeface="Calibri"/>
              </a:rPr>
              <a:t>is</a:t>
            </a:r>
            <a:r>
              <a:rPr b="0" lang="en-US" sz="2400" spc="-72" strike="noStrike">
                <a:solidFill>
                  <a:schemeClr val="dk1"/>
                </a:solidFill>
                <a:latin typeface="Calibri"/>
              </a:rPr>
              <a:t> </a:t>
            </a:r>
            <a:r>
              <a:rPr b="0" lang="en-US" sz="2400" spc="-21" strike="noStrike">
                <a:solidFill>
                  <a:schemeClr val="dk1"/>
                </a:solidFill>
                <a:latin typeface="Calibri"/>
              </a:rPr>
              <a:t>dual-</a:t>
            </a:r>
            <a:r>
              <a:rPr b="0" lang="en-US" sz="2400" spc="-1" strike="noStrike">
                <a:solidFill>
                  <a:schemeClr val="dk1"/>
                </a:solidFill>
                <a:latin typeface="Calibri"/>
              </a:rPr>
              <a:t>core</a:t>
            </a:r>
            <a:r>
              <a:rPr b="0" lang="en-US" sz="2400" spc="-52" strike="noStrike">
                <a:solidFill>
                  <a:schemeClr val="dk1"/>
                </a:solidFill>
                <a:latin typeface="Calibri"/>
              </a:rPr>
              <a:t> </a:t>
            </a:r>
            <a:r>
              <a:rPr b="0" lang="en-US" sz="2400" spc="-1" strike="noStrike">
                <a:solidFill>
                  <a:schemeClr val="dk1"/>
                </a:solidFill>
                <a:latin typeface="Calibri"/>
              </a:rPr>
              <a:t>(most</a:t>
            </a:r>
            <a:r>
              <a:rPr b="0" lang="en-US" sz="2400" spc="-52" strike="noStrike">
                <a:solidFill>
                  <a:schemeClr val="dk1"/>
                </a:solidFill>
                <a:latin typeface="Calibri"/>
              </a:rPr>
              <a:t> </a:t>
            </a:r>
            <a:r>
              <a:rPr b="0" lang="en-US" sz="2400" spc="-1" strike="noStrike">
                <a:solidFill>
                  <a:schemeClr val="dk1"/>
                </a:solidFill>
                <a:latin typeface="Calibri"/>
              </a:rPr>
              <a:t>models),</a:t>
            </a:r>
            <a:r>
              <a:rPr b="0" lang="en-US" sz="2400" spc="-52" strike="noStrike">
                <a:solidFill>
                  <a:schemeClr val="dk1"/>
                </a:solidFill>
                <a:latin typeface="Calibri"/>
              </a:rPr>
              <a:t> </a:t>
            </a:r>
            <a:r>
              <a:rPr b="0" lang="en-US" sz="2400" spc="-1" strike="noStrike">
                <a:solidFill>
                  <a:schemeClr val="dk1"/>
                </a:solidFill>
                <a:latin typeface="Calibri"/>
              </a:rPr>
              <a:t>and</a:t>
            </a:r>
            <a:r>
              <a:rPr b="0" lang="en-US" sz="2400" spc="-66" strike="noStrike">
                <a:solidFill>
                  <a:schemeClr val="dk1"/>
                </a:solidFill>
                <a:latin typeface="Calibri"/>
              </a:rPr>
              <a:t> </a:t>
            </a:r>
            <a:r>
              <a:rPr b="0" lang="en-US" sz="2400" spc="-1" strike="noStrike">
                <a:solidFill>
                  <a:schemeClr val="dk1"/>
                </a:solidFill>
                <a:latin typeface="Calibri"/>
              </a:rPr>
              <a:t>the</a:t>
            </a:r>
            <a:r>
              <a:rPr b="0" lang="en-US" sz="2400" spc="-66" strike="noStrike">
                <a:solidFill>
                  <a:schemeClr val="dk1"/>
                </a:solidFill>
                <a:latin typeface="Calibri"/>
              </a:rPr>
              <a:t> </a:t>
            </a:r>
            <a:r>
              <a:rPr b="0" lang="en-US" sz="2400" spc="-1" strike="noStrike">
                <a:solidFill>
                  <a:schemeClr val="dk1"/>
                </a:solidFill>
                <a:latin typeface="Calibri"/>
              </a:rPr>
              <a:t>ESP8266</a:t>
            </a:r>
            <a:r>
              <a:rPr b="0" lang="en-US" sz="2400" spc="-26" strike="noStrike">
                <a:solidFill>
                  <a:schemeClr val="dk1"/>
                </a:solidFill>
                <a:latin typeface="Calibri"/>
              </a:rPr>
              <a:t> </a:t>
            </a:r>
            <a:r>
              <a:rPr b="0" lang="en-US" sz="2400" spc="-1" strike="noStrike">
                <a:solidFill>
                  <a:schemeClr val="dk1"/>
                </a:solidFill>
                <a:latin typeface="Calibri"/>
              </a:rPr>
              <a:t>is</a:t>
            </a:r>
            <a:r>
              <a:rPr b="0" lang="en-US" sz="2400" spc="-75" strike="noStrike">
                <a:solidFill>
                  <a:schemeClr val="dk1"/>
                </a:solidFill>
                <a:latin typeface="Calibri"/>
              </a:rPr>
              <a:t> </a:t>
            </a:r>
            <a:r>
              <a:rPr b="0" lang="en-US" sz="2400" spc="-1" strike="noStrike">
                <a:solidFill>
                  <a:schemeClr val="dk1"/>
                </a:solidFill>
                <a:latin typeface="Calibri"/>
              </a:rPr>
              <a:t>single</a:t>
            </a:r>
            <a:r>
              <a:rPr b="0" lang="en-US" sz="2400" spc="-72" strike="noStrike">
                <a:solidFill>
                  <a:schemeClr val="dk1"/>
                </a:solidFill>
                <a:latin typeface="Calibri"/>
              </a:rPr>
              <a:t> </a:t>
            </a:r>
            <a:r>
              <a:rPr b="0" lang="en-US" sz="2400" spc="-21" strike="noStrike">
                <a:solidFill>
                  <a:schemeClr val="dk1"/>
                </a:solidFill>
                <a:latin typeface="Calibri"/>
              </a:rPr>
              <a:t>core</a:t>
            </a:r>
            <a:endParaRPr b="0" lang="en-US" sz="2400" spc="-1" strike="noStrike">
              <a:solidFill>
                <a:srgbClr val="000000"/>
              </a:solidFill>
              <a:latin typeface="Arial"/>
            </a:endParaRPr>
          </a:p>
          <a:p>
            <a:pPr marL="241200" indent="-228600" defTabSz="914400">
              <a:lnSpc>
                <a:spcPct val="100000"/>
              </a:lnSpc>
              <a:spcBef>
                <a:spcPts val="660"/>
              </a:spcBef>
              <a:buClr>
                <a:srgbClr val="000000"/>
              </a:buClr>
              <a:buFont typeface="Arial MT"/>
              <a:buChar char="•"/>
              <a:tabLst>
                <a:tab algn="l" pos="241200"/>
              </a:tabLst>
            </a:pPr>
            <a:r>
              <a:rPr b="0" lang="en-US" sz="2400" spc="-1" strike="noStrike">
                <a:solidFill>
                  <a:schemeClr val="dk1"/>
                </a:solidFill>
                <a:latin typeface="Calibri"/>
              </a:rPr>
              <a:t>The</a:t>
            </a:r>
            <a:r>
              <a:rPr b="0" lang="en-US" sz="2400" spc="-60" strike="noStrike">
                <a:solidFill>
                  <a:schemeClr val="dk1"/>
                </a:solidFill>
                <a:latin typeface="Calibri"/>
              </a:rPr>
              <a:t> </a:t>
            </a:r>
            <a:r>
              <a:rPr b="0" lang="en-US" sz="2400" spc="-1" strike="noStrike">
                <a:solidFill>
                  <a:schemeClr val="dk1"/>
                </a:solidFill>
                <a:latin typeface="Calibri"/>
              </a:rPr>
              <a:t>ESP32</a:t>
            </a:r>
            <a:r>
              <a:rPr b="0" lang="en-US" sz="2400" spc="-41" strike="noStrike">
                <a:solidFill>
                  <a:schemeClr val="dk1"/>
                </a:solidFill>
                <a:latin typeface="Calibri"/>
              </a:rPr>
              <a:t> </a:t>
            </a:r>
            <a:r>
              <a:rPr b="0" lang="en-US" sz="2400" spc="-1" strike="noStrike">
                <a:solidFill>
                  <a:schemeClr val="dk1"/>
                </a:solidFill>
                <a:latin typeface="Calibri"/>
              </a:rPr>
              <a:t>is</a:t>
            </a:r>
            <a:r>
              <a:rPr b="0" lang="en-US" sz="2400" spc="-60" strike="noStrike">
                <a:solidFill>
                  <a:schemeClr val="dk1"/>
                </a:solidFill>
                <a:latin typeface="Calibri"/>
              </a:rPr>
              <a:t> </a:t>
            </a:r>
            <a:r>
              <a:rPr b="0" lang="en-US" sz="2400" spc="-1" strike="noStrike">
                <a:solidFill>
                  <a:schemeClr val="dk1"/>
                </a:solidFill>
                <a:latin typeface="Calibri"/>
              </a:rPr>
              <a:t>a</a:t>
            </a:r>
            <a:r>
              <a:rPr b="0" lang="en-US" sz="2400" spc="-55" strike="noStrike">
                <a:solidFill>
                  <a:schemeClr val="dk1"/>
                </a:solidFill>
                <a:latin typeface="Calibri"/>
              </a:rPr>
              <a:t> </a:t>
            </a:r>
            <a:r>
              <a:rPr b="0" lang="en-US" sz="2400" spc="-1" strike="noStrike">
                <a:solidFill>
                  <a:schemeClr val="dk1"/>
                </a:solidFill>
                <a:latin typeface="Calibri"/>
              </a:rPr>
              <a:t>bit</a:t>
            </a:r>
            <a:r>
              <a:rPr b="0" lang="en-US" sz="2400" spc="-55" strike="noStrike">
                <a:solidFill>
                  <a:schemeClr val="dk1"/>
                </a:solidFill>
                <a:latin typeface="Calibri"/>
              </a:rPr>
              <a:t> </a:t>
            </a:r>
            <a:r>
              <a:rPr b="0" lang="en-US" sz="2400" spc="-1" strike="noStrike">
                <a:solidFill>
                  <a:schemeClr val="dk1"/>
                </a:solidFill>
                <a:latin typeface="Calibri"/>
              </a:rPr>
              <a:t>more</a:t>
            </a:r>
            <a:r>
              <a:rPr b="0" lang="en-US" sz="2400" spc="-55" strike="noStrike">
                <a:solidFill>
                  <a:schemeClr val="dk1"/>
                </a:solidFill>
                <a:latin typeface="Calibri"/>
              </a:rPr>
              <a:t> </a:t>
            </a:r>
            <a:r>
              <a:rPr b="0" lang="en-US" sz="2400" spc="-12" strike="noStrike">
                <a:solidFill>
                  <a:schemeClr val="dk1"/>
                </a:solidFill>
                <a:latin typeface="Calibri"/>
              </a:rPr>
              <a:t>expensive</a:t>
            </a:r>
            <a:r>
              <a:rPr b="0" lang="en-US" sz="2400" spc="-35" strike="noStrike">
                <a:solidFill>
                  <a:schemeClr val="dk1"/>
                </a:solidFill>
                <a:latin typeface="Calibri"/>
              </a:rPr>
              <a:t> </a:t>
            </a:r>
            <a:r>
              <a:rPr b="0" lang="en-US" sz="2400" spc="-1" strike="noStrike">
                <a:solidFill>
                  <a:schemeClr val="dk1"/>
                </a:solidFill>
                <a:latin typeface="Calibri"/>
              </a:rPr>
              <a:t>than</a:t>
            </a:r>
            <a:r>
              <a:rPr b="0" lang="en-US" sz="2400" spc="-41" strike="noStrike">
                <a:solidFill>
                  <a:schemeClr val="dk1"/>
                </a:solidFill>
                <a:latin typeface="Calibri"/>
              </a:rPr>
              <a:t> </a:t>
            </a:r>
            <a:r>
              <a:rPr b="0" lang="en-US" sz="2400" spc="-1" strike="noStrike">
                <a:solidFill>
                  <a:schemeClr val="dk1"/>
                </a:solidFill>
                <a:latin typeface="Calibri"/>
              </a:rPr>
              <a:t>the</a:t>
            </a:r>
            <a:r>
              <a:rPr b="0" lang="en-US" sz="2400" spc="-52" strike="noStrike">
                <a:solidFill>
                  <a:schemeClr val="dk1"/>
                </a:solidFill>
                <a:latin typeface="Calibri"/>
              </a:rPr>
              <a:t> </a:t>
            </a:r>
            <a:r>
              <a:rPr b="0" lang="en-US" sz="2400" spc="-12" strike="noStrike">
                <a:solidFill>
                  <a:schemeClr val="dk1"/>
                </a:solidFill>
                <a:latin typeface="Calibri"/>
              </a:rPr>
              <a:t>ESP8266.</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title"/>
          </p:nvPr>
        </p:nvSpPr>
        <p:spPr>
          <a:xfrm>
            <a:off x="457200" y="42840"/>
            <a:ext cx="8227800" cy="1626840"/>
          </a:xfrm>
          <a:prstGeom prst="rect">
            <a:avLst/>
          </a:prstGeom>
          <a:noFill/>
          <a:ln w="0">
            <a:noFill/>
          </a:ln>
        </p:spPr>
        <p:txBody>
          <a:bodyPr lIns="0" rIns="0" tIns="483120" bIns="0" anchor="ctr">
            <a:noAutofit/>
          </a:bodyPr>
          <a:p>
            <a:pPr marL="1252800" indent="0">
              <a:lnSpc>
                <a:spcPct val="100000"/>
              </a:lnSpc>
              <a:spcBef>
                <a:spcPts val="105"/>
              </a:spcBef>
              <a:buNone/>
              <a:tabLst>
                <a:tab algn="l" pos="0"/>
              </a:tabLst>
            </a:pPr>
            <a:r>
              <a:rPr b="0" lang="en-US" sz="1800" spc="-1" strike="noStrike">
                <a:solidFill>
                  <a:srgbClr val="000000"/>
                </a:solidFill>
                <a:latin typeface="Calibri"/>
              </a:rPr>
              <a:t>ESP32</a:t>
            </a:r>
            <a:r>
              <a:rPr b="0" lang="en-US" sz="1800" spc="-111" strike="noStrike">
                <a:solidFill>
                  <a:srgbClr val="000000"/>
                </a:solidFill>
                <a:latin typeface="Calibri"/>
              </a:rPr>
              <a:t> </a:t>
            </a:r>
            <a:r>
              <a:rPr b="0" lang="en-US" sz="1800" spc="-1" strike="noStrike">
                <a:solidFill>
                  <a:srgbClr val="000000"/>
                </a:solidFill>
                <a:latin typeface="Calibri"/>
              </a:rPr>
              <a:t>Development</a:t>
            </a:r>
            <a:r>
              <a:rPr b="0" lang="en-US" sz="1800" spc="-72" strike="noStrike">
                <a:solidFill>
                  <a:srgbClr val="000000"/>
                </a:solidFill>
                <a:latin typeface="Calibri"/>
              </a:rPr>
              <a:t> </a:t>
            </a:r>
            <a:r>
              <a:rPr b="0" lang="en-US" sz="1800" spc="-12" strike="noStrike">
                <a:solidFill>
                  <a:srgbClr val="000000"/>
                </a:solidFill>
                <a:latin typeface="Calibri"/>
              </a:rPr>
              <a:t>Boards</a:t>
            </a:r>
            <a:endParaRPr b="0" lang="en-US" sz="1800" spc="-1" strike="noStrike">
              <a:solidFill>
                <a:srgbClr val="000000"/>
              </a:solidFill>
              <a:latin typeface="Arial"/>
            </a:endParaRPr>
          </a:p>
        </p:txBody>
      </p:sp>
      <p:pic>
        <p:nvPicPr>
          <p:cNvPr id="406" name="object 3" descr=""/>
          <p:cNvPicPr/>
          <p:nvPr/>
        </p:nvPicPr>
        <p:blipFill>
          <a:blip r:embed="rId1"/>
          <a:stretch/>
        </p:blipFill>
        <p:spPr>
          <a:xfrm>
            <a:off x="975960" y="1505880"/>
            <a:ext cx="6645960" cy="4984560"/>
          </a:xfrm>
          <a:prstGeom prst="rect">
            <a:avLst/>
          </a:prstGeom>
          <a:ln w="0">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type="title"/>
          </p:nvPr>
        </p:nvSpPr>
        <p:spPr>
          <a:xfrm>
            <a:off x="457200" y="42840"/>
            <a:ext cx="8227800" cy="1626840"/>
          </a:xfrm>
          <a:prstGeom prst="rect">
            <a:avLst/>
          </a:prstGeom>
          <a:noFill/>
          <a:ln w="0">
            <a:noFill/>
          </a:ln>
        </p:spPr>
        <p:txBody>
          <a:bodyPr lIns="0" rIns="0" tIns="483120" bIns="0" anchor="ctr">
            <a:noAutofit/>
          </a:bodyPr>
          <a:p>
            <a:pPr marL="2027520" indent="0">
              <a:lnSpc>
                <a:spcPct val="100000"/>
              </a:lnSpc>
              <a:spcBef>
                <a:spcPts val="105"/>
              </a:spcBef>
              <a:buNone/>
              <a:tabLst>
                <a:tab algn="l" pos="0"/>
              </a:tabLst>
            </a:pPr>
            <a:r>
              <a:rPr b="0" lang="en-US" sz="1800" spc="-1" strike="noStrike">
                <a:solidFill>
                  <a:srgbClr val="000000"/>
                </a:solidFill>
                <a:latin typeface="Calibri"/>
              </a:rPr>
              <a:t>ESP32</a:t>
            </a:r>
            <a:r>
              <a:rPr b="0" lang="en-US" sz="1800" spc="-46" strike="noStrike">
                <a:solidFill>
                  <a:srgbClr val="000000"/>
                </a:solidFill>
                <a:latin typeface="Calibri"/>
              </a:rPr>
              <a:t> </a:t>
            </a:r>
            <a:r>
              <a:rPr b="0" lang="en-US" sz="1800" spc="-1" strike="noStrike">
                <a:solidFill>
                  <a:srgbClr val="000000"/>
                </a:solidFill>
                <a:latin typeface="Calibri"/>
              </a:rPr>
              <a:t>DEVKIT</a:t>
            </a:r>
            <a:r>
              <a:rPr b="0" lang="en-US" sz="1800" spc="-32" strike="noStrike">
                <a:solidFill>
                  <a:srgbClr val="000000"/>
                </a:solidFill>
                <a:latin typeface="Calibri"/>
              </a:rPr>
              <a:t> </a:t>
            </a:r>
            <a:r>
              <a:rPr b="0" lang="en-US" sz="1800" spc="-1" strike="noStrike">
                <a:solidFill>
                  <a:srgbClr val="000000"/>
                </a:solidFill>
                <a:latin typeface="Calibri"/>
              </a:rPr>
              <a:t>-</a:t>
            </a:r>
            <a:r>
              <a:rPr b="0" lang="en-US" sz="1800" spc="-21" strike="noStrike">
                <a:solidFill>
                  <a:srgbClr val="000000"/>
                </a:solidFill>
                <a:latin typeface="Calibri"/>
              </a:rPr>
              <a:t> DOIT</a:t>
            </a:r>
            <a:endParaRPr b="0" lang="en-US" sz="1800" spc="-1" strike="noStrike">
              <a:solidFill>
                <a:srgbClr val="000000"/>
              </a:solidFill>
              <a:latin typeface="Arial"/>
            </a:endParaRPr>
          </a:p>
        </p:txBody>
      </p:sp>
      <p:pic>
        <p:nvPicPr>
          <p:cNvPr id="408" name="object 3" descr=""/>
          <p:cNvPicPr/>
          <p:nvPr/>
        </p:nvPicPr>
        <p:blipFill>
          <a:blip r:embed="rId1"/>
          <a:stretch/>
        </p:blipFill>
        <p:spPr>
          <a:xfrm>
            <a:off x="628560" y="1690200"/>
            <a:ext cx="5077800" cy="3809880"/>
          </a:xfrm>
          <a:prstGeom prst="rect">
            <a:avLst/>
          </a:prstGeom>
          <a:ln w="0">
            <a:noFill/>
          </a:ln>
        </p:spPr>
      </p:pic>
      <p:pic>
        <p:nvPicPr>
          <p:cNvPr id="409" name="object 4" descr=""/>
          <p:cNvPicPr/>
          <p:nvPr/>
        </p:nvPicPr>
        <p:blipFill>
          <a:blip r:embed="rId2"/>
          <a:stretch/>
        </p:blipFill>
        <p:spPr>
          <a:xfrm>
            <a:off x="6462360" y="1474920"/>
            <a:ext cx="1783080" cy="4486680"/>
          </a:xfrm>
          <a:prstGeom prst="rect">
            <a:avLst/>
          </a:prstGeom>
          <a:ln w="0">
            <a:noFill/>
          </a:ln>
        </p:spPr>
      </p:pic>
      <p:sp>
        <p:nvSpPr>
          <p:cNvPr id="410" name="object 5"/>
          <p:cNvSpPr/>
          <p:nvPr/>
        </p:nvSpPr>
        <p:spPr>
          <a:xfrm>
            <a:off x="2586240" y="5608440"/>
            <a:ext cx="680040" cy="7444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2400" spc="-1" strike="noStrike">
                <a:solidFill>
                  <a:schemeClr val="dk1"/>
                </a:solidFill>
                <a:latin typeface="Calibri"/>
              </a:rPr>
              <a:t>36</a:t>
            </a:r>
            <a:r>
              <a:rPr b="0" lang="en-US" sz="2400" spc="-12" strike="noStrike">
                <a:solidFill>
                  <a:schemeClr val="dk1"/>
                </a:solidFill>
                <a:latin typeface="Calibri"/>
              </a:rPr>
              <a:t> </a:t>
            </a:r>
            <a:r>
              <a:rPr b="0" lang="en-US" sz="2400" spc="-21" strike="noStrike">
                <a:solidFill>
                  <a:schemeClr val="dk1"/>
                </a:solidFill>
                <a:latin typeface="Calibri"/>
              </a:rPr>
              <a:t>Pins</a:t>
            </a:r>
            <a:endParaRPr b="0" lang="en-US" sz="2400" spc="-1" strike="noStrike">
              <a:solidFill>
                <a:srgbClr val="000000"/>
              </a:solidFill>
              <a:latin typeface="Arial"/>
            </a:endParaRPr>
          </a:p>
        </p:txBody>
      </p:sp>
      <p:sp>
        <p:nvSpPr>
          <p:cNvPr id="411" name="object 6"/>
          <p:cNvSpPr/>
          <p:nvPr/>
        </p:nvSpPr>
        <p:spPr>
          <a:xfrm>
            <a:off x="7017840" y="6113880"/>
            <a:ext cx="679320" cy="7444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2400" spc="-1" strike="noStrike">
                <a:solidFill>
                  <a:schemeClr val="dk1"/>
                </a:solidFill>
                <a:latin typeface="Calibri"/>
              </a:rPr>
              <a:t>30</a:t>
            </a:r>
            <a:r>
              <a:rPr b="0" lang="en-US" sz="2400" spc="-12" strike="noStrike">
                <a:solidFill>
                  <a:schemeClr val="dk1"/>
                </a:solidFill>
                <a:latin typeface="Calibri"/>
              </a:rPr>
              <a:t> </a:t>
            </a:r>
            <a:r>
              <a:rPr b="0" lang="en-US" sz="2400" spc="-21" strike="noStrike">
                <a:solidFill>
                  <a:schemeClr val="dk1"/>
                </a:solidFill>
                <a:latin typeface="Calibri"/>
              </a:rPr>
              <a:t>Pins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2" name="PlaceHolder 1"/>
          <p:cNvSpPr>
            <a:spLocks noGrp="1"/>
          </p:cNvSpPr>
          <p:nvPr>
            <p:ph type="title"/>
          </p:nvPr>
        </p:nvSpPr>
        <p:spPr>
          <a:xfrm>
            <a:off x="457200" y="-158760"/>
            <a:ext cx="8227800" cy="1319400"/>
          </a:xfrm>
          <a:prstGeom prst="rect">
            <a:avLst/>
          </a:prstGeom>
          <a:noFill/>
          <a:ln w="0">
            <a:noFill/>
          </a:ln>
        </p:spPr>
        <p:txBody>
          <a:bodyPr lIns="0" rIns="0" tIns="175680" bIns="0" anchor="ctr">
            <a:noAutofit/>
          </a:bodyPr>
          <a:p>
            <a:pPr marL="17280" indent="0">
              <a:lnSpc>
                <a:spcPct val="100000"/>
              </a:lnSpc>
              <a:spcBef>
                <a:spcPts val="99"/>
              </a:spcBef>
              <a:buNone/>
              <a:tabLst>
                <a:tab algn="l" pos="0"/>
              </a:tabLst>
            </a:pPr>
            <a:r>
              <a:rPr b="0" lang="en-US" sz="1800" spc="-1" strike="noStrike">
                <a:solidFill>
                  <a:srgbClr val="000000"/>
                </a:solidFill>
                <a:latin typeface="Calibri"/>
              </a:rPr>
              <a:t>Specifications</a:t>
            </a:r>
            <a:r>
              <a:rPr b="0" lang="en-US" sz="1800" spc="-32" strike="noStrike">
                <a:solidFill>
                  <a:srgbClr val="000000"/>
                </a:solidFill>
                <a:latin typeface="Calibri"/>
              </a:rPr>
              <a:t> </a:t>
            </a:r>
            <a:r>
              <a:rPr b="0" lang="en-US" sz="1800" spc="-1" strike="noStrike">
                <a:solidFill>
                  <a:srgbClr val="000000"/>
                </a:solidFill>
                <a:latin typeface="Calibri"/>
              </a:rPr>
              <a:t>–</a:t>
            </a:r>
            <a:r>
              <a:rPr b="0" lang="en-US" sz="1800" spc="-46" strike="noStrike">
                <a:solidFill>
                  <a:srgbClr val="000000"/>
                </a:solidFill>
                <a:latin typeface="Calibri"/>
              </a:rPr>
              <a:t> </a:t>
            </a:r>
            <a:r>
              <a:rPr b="0" lang="en-US" sz="1800" spc="-1" strike="noStrike">
                <a:solidFill>
                  <a:srgbClr val="000000"/>
                </a:solidFill>
                <a:latin typeface="Calibri"/>
              </a:rPr>
              <a:t>DOIT</a:t>
            </a:r>
            <a:r>
              <a:rPr b="0" lang="en-US" sz="1800" spc="-52" strike="noStrike">
                <a:solidFill>
                  <a:srgbClr val="000000"/>
                </a:solidFill>
                <a:latin typeface="Calibri"/>
              </a:rPr>
              <a:t> </a:t>
            </a:r>
            <a:r>
              <a:rPr b="0" lang="en-US" sz="1800" spc="-1" strike="noStrike">
                <a:solidFill>
                  <a:srgbClr val="000000"/>
                </a:solidFill>
                <a:latin typeface="Calibri"/>
              </a:rPr>
              <a:t>ESP32</a:t>
            </a:r>
            <a:r>
              <a:rPr b="0" lang="en-US" sz="1800" spc="-41" strike="noStrike">
                <a:solidFill>
                  <a:srgbClr val="000000"/>
                </a:solidFill>
                <a:latin typeface="Calibri"/>
              </a:rPr>
              <a:t> </a:t>
            </a:r>
            <a:r>
              <a:rPr b="0" lang="en-US" sz="1800" spc="-1" strike="noStrike">
                <a:solidFill>
                  <a:srgbClr val="000000"/>
                </a:solidFill>
                <a:latin typeface="Calibri"/>
              </a:rPr>
              <a:t>DEVKIT</a:t>
            </a:r>
            <a:r>
              <a:rPr b="0" lang="en-US" sz="1800" spc="-41" strike="noStrike">
                <a:solidFill>
                  <a:srgbClr val="000000"/>
                </a:solidFill>
                <a:latin typeface="Calibri"/>
              </a:rPr>
              <a:t> </a:t>
            </a:r>
            <a:r>
              <a:rPr b="0" lang="en-US" sz="1800" spc="-26" strike="noStrike">
                <a:solidFill>
                  <a:srgbClr val="000000"/>
                </a:solidFill>
                <a:latin typeface="Calibri"/>
              </a:rPr>
              <a:t>V1</a:t>
            </a:r>
            <a:endParaRPr b="0" lang="en-US" sz="1800" spc="-1" strike="noStrike">
              <a:solidFill>
                <a:srgbClr val="000000"/>
              </a:solidFill>
              <a:latin typeface="Arial"/>
            </a:endParaRPr>
          </a:p>
        </p:txBody>
      </p:sp>
      <p:pic>
        <p:nvPicPr>
          <p:cNvPr id="413" name="object 3" descr=""/>
          <p:cNvPicPr/>
          <p:nvPr/>
        </p:nvPicPr>
        <p:blipFill>
          <a:blip r:embed="rId1"/>
          <a:stretch/>
        </p:blipFill>
        <p:spPr>
          <a:xfrm>
            <a:off x="838080" y="928800"/>
            <a:ext cx="6932520" cy="5515200"/>
          </a:xfrm>
          <a:prstGeom prst="rect">
            <a:avLst/>
          </a:prstGeom>
          <a:ln w="0">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PlaceHolder 1"/>
          <p:cNvSpPr>
            <a:spLocks noGrp="1"/>
          </p:cNvSpPr>
          <p:nvPr>
            <p:ph type="title"/>
          </p:nvPr>
        </p:nvSpPr>
        <p:spPr>
          <a:xfrm>
            <a:off x="3456000" y="714240"/>
            <a:ext cx="2231280" cy="1157040"/>
          </a:xfrm>
          <a:prstGeom prst="rect">
            <a:avLst/>
          </a:prstGeom>
          <a:noFill/>
          <a:ln w="0">
            <a:noFill/>
          </a:ln>
        </p:spPr>
        <p:txBody>
          <a:bodyPr lIns="0" rIns="0" tIns="13320" bIns="0" anchor="ctr">
            <a:noAutofit/>
          </a:bodyPr>
          <a:p>
            <a:pPr marL="12600" indent="0">
              <a:lnSpc>
                <a:spcPct val="100000"/>
              </a:lnSpc>
              <a:spcBef>
                <a:spcPts val="105"/>
              </a:spcBef>
              <a:buNone/>
              <a:tabLst>
                <a:tab algn="l" pos="0"/>
              </a:tabLst>
            </a:pPr>
            <a:r>
              <a:rPr b="0" lang="en-US" sz="1800" spc="-1" strike="noStrike">
                <a:solidFill>
                  <a:srgbClr val="000000"/>
                </a:solidFill>
                <a:latin typeface="Calibri"/>
              </a:rPr>
              <a:t>Board</a:t>
            </a:r>
            <a:r>
              <a:rPr b="0" lang="en-US" sz="1800" spc="-66" strike="noStrike">
                <a:solidFill>
                  <a:srgbClr val="000000"/>
                </a:solidFill>
                <a:latin typeface="Calibri"/>
              </a:rPr>
              <a:t> </a:t>
            </a:r>
            <a:r>
              <a:rPr b="0" lang="en-US" sz="1800" spc="-12" strike="noStrike">
                <a:solidFill>
                  <a:srgbClr val="000000"/>
                </a:solidFill>
                <a:latin typeface="Calibri"/>
              </a:rPr>
              <a:t>Layout</a:t>
            </a:r>
            <a:endParaRPr b="0" lang="en-US" sz="1800" spc="-1" strike="noStrike">
              <a:solidFill>
                <a:srgbClr val="000000"/>
              </a:solidFill>
              <a:latin typeface="Arial"/>
            </a:endParaRPr>
          </a:p>
        </p:txBody>
      </p:sp>
      <p:pic>
        <p:nvPicPr>
          <p:cNvPr id="415" name="object 3" descr=""/>
          <p:cNvPicPr/>
          <p:nvPr/>
        </p:nvPicPr>
        <p:blipFill>
          <a:blip r:embed="rId1"/>
          <a:stretch/>
        </p:blipFill>
        <p:spPr>
          <a:xfrm>
            <a:off x="1404720" y="1501200"/>
            <a:ext cx="6332760" cy="4750200"/>
          </a:xfrm>
          <a:prstGeom prst="rect">
            <a:avLst/>
          </a:prstGeom>
          <a:ln w="0">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PlaceHolder 1"/>
          <p:cNvSpPr>
            <a:spLocks noGrp="1"/>
          </p:cNvSpPr>
          <p:nvPr>
            <p:ph type="title"/>
          </p:nvPr>
        </p:nvSpPr>
        <p:spPr>
          <a:xfrm>
            <a:off x="457200" y="42840"/>
            <a:ext cx="8227800" cy="1626840"/>
          </a:xfrm>
          <a:prstGeom prst="rect">
            <a:avLst/>
          </a:prstGeom>
          <a:noFill/>
          <a:ln w="0">
            <a:noFill/>
          </a:ln>
        </p:spPr>
        <p:txBody>
          <a:bodyPr lIns="0" rIns="0" tIns="483120" bIns="0" anchor="ctr">
            <a:noAutofit/>
          </a:bodyPr>
          <a:p>
            <a:pPr marL="2129760" indent="0">
              <a:lnSpc>
                <a:spcPct val="100000"/>
              </a:lnSpc>
              <a:spcBef>
                <a:spcPts val="105"/>
              </a:spcBef>
              <a:buNone/>
              <a:tabLst>
                <a:tab algn="l" pos="0"/>
              </a:tabLst>
            </a:pPr>
            <a:r>
              <a:rPr b="0" lang="en-US" sz="1800" spc="-1" strike="noStrike">
                <a:solidFill>
                  <a:srgbClr val="000000"/>
                </a:solidFill>
                <a:latin typeface="Calibri"/>
              </a:rPr>
              <a:t>ESP32</a:t>
            </a:r>
            <a:r>
              <a:rPr b="0" lang="en-US" sz="1800" spc="-46" strike="noStrike">
                <a:solidFill>
                  <a:srgbClr val="000000"/>
                </a:solidFill>
                <a:latin typeface="Calibri"/>
              </a:rPr>
              <a:t> </a:t>
            </a:r>
            <a:r>
              <a:rPr b="0" lang="en-US" sz="1800" spc="-1" strike="noStrike">
                <a:solidFill>
                  <a:srgbClr val="000000"/>
                </a:solidFill>
                <a:latin typeface="Calibri"/>
              </a:rPr>
              <a:t>GPIOs</a:t>
            </a:r>
            <a:r>
              <a:rPr b="0" lang="en-US" sz="1800" spc="-26" strike="noStrike">
                <a:solidFill>
                  <a:srgbClr val="000000"/>
                </a:solidFill>
                <a:latin typeface="Calibri"/>
              </a:rPr>
              <a:t> </a:t>
            </a:r>
            <a:r>
              <a:rPr b="0" lang="en-US" sz="1800" spc="-12" strike="noStrike">
                <a:solidFill>
                  <a:srgbClr val="000000"/>
                </a:solidFill>
                <a:latin typeface="Calibri"/>
              </a:rPr>
              <a:t>Pinout</a:t>
            </a:r>
            <a:endParaRPr b="0" lang="en-US" sz="1800" spc="-1" strike="noStrike">
              <a:solidFill>
                <a:srgbClr val="000000"/>
              </a:solidFill>
              <a:latin typeface="Arial"/>
            </a:endParaRPr>
          </a:p>
        </p:txBody>
      </p:sp>
      <p:pic>
        <p:nvPicPr>
          <p:cNvPr id="417" name="object 3" descr=""/>
          <p:cNvPicPr/>
          <p:nvPr/>
        </p:nvPicPr>
        <p:blipFill>
          <a:blip r:embed="rId1"/>
          <a:stretch/>
        </p:blipFill>
        <p:spPr>
          <a:xfrm>
            <a:off x="262800" y="1637280"/>
            <a:ext cx="4145040" cy="3257280"/>
          </a:xfrm>
          <a:prstGeom prst="rect">
            <a:avLst/>
          </a:prstGeom>
          <a:ln w="0">
            <a:noFill/>
          </a:ln>
        </p:spPr>
      </p:pic>
      <p:pic>
        <p:nvPicPr>
          <p:cNvPr id="418" name="object 4" descr=""/>
          <p:cNvPicPr/>
          <p:nvPr/>
        </p:nvPicPr>
        <p:blipFill>
          <a:blip r:embed="rId2"/>
          <a:stretch/>
        </p:blipFill>
        <p:spPr>
          <a:xfrm>
            <a:off x="4572000" y="1676520"/>
            <a:ext cx="4356360" cy="3447000"/>
          </a:xfrm>
          <a:prstGeom prst="rect">
            <a:avLst/>
          </a:prstGeom>
          <a:ln w="0">
            <a:noFill/>
          </a:ln>
        </p:spPr>
      </p:pic>
      <p:sp>
        <p:nvSpPr>
          <p:cNvPr id="419" name="object 5"/>
          <p:cNvSpPr/>
          <p:nvPr/>
        </p:nvSpPr>
        <p:spPr>
          <a:xfrm>
            <a:off x="1753920" y="5235480"/>
            <a:ext cx="679320" cy="7444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2400" spc="-1" strike="noStrike">
                <a:solidFill>
                  <a:schemeClr val="dk1"/>
                </a:solidFill>
                <a:latin typeface="Calibri"/>
              </a:rPr>
              <a:t>36</a:t>
            </a:r>
            <a:r>
              <a:rPr b="0" lang="en-US" sz="2400" spc="-12" strike="noStrike">
                <a:solidFill>
                  <a:schemeClr val="dk1"/>
                </a:solidFill>
                <a:latin typeface="Calibri"/>
              </a:rPr>
              <a:t> </a:t>
            </a:r>
            <a:r>
              <a:rPr b="0" lang="en-US" sz="2400" spc="-21" strike="noStrike">
                <a:solidFill>
                  <a:schemeClr val="dk1"/>
                </a:solidFill>
                <a:latin typeface="Calibri"/>
              </a:rPr>
              <a:t>Pins</a:t>
            </a:r>
            <a:endParaRPr b="0" lang="en-US" sz="2400" spc="-1" strike="noStrike">
              <a:solidFill>
                <a:srgbClr val="000000"/>
              </a:solidFill>
              <a:latin typeface="Arial"/>
            </a:endParaRPr>
          </a:p>
        </p:txBody>
      </p:sp>
      <p:sp>
        <p:nvSpPr>
          <p:cNvPr id="420" name="object 6"/>
          <p:cNvSpPr/>
          <p:nvPr/>
        </p:nvSpPr>
        <p:spPr>
          <a:xfrm>
            <a:off x="6505200" y="5245920"/>
            <a:ext cx="679680" cy="744480"/>
          </a:xfrm>
          <a:prstGeom prst="rect">
            <a:avLst/>
          </a:prstGeom>
          <a:noFill/>
          <a:ln w="0">
            <a:noFill/>
          </a:ln>
        </p:spPr>
        <p:style>
          <a:lnRef idx="0"/>
          <a:fillRef idx="0"/>
          <a:effectRef idx="0"/>
          <a:fontRef idx="minor"/>
        </p:style>
        <p:txBody>
          <a:bodyPr lIns="0" rIns="0" tIns="12600" bIns="0" anchor="t">
            <a:spAutoFit/>
          </a:bodyPr>
          <a:p>
            <a:pPr marL="12600" defTabSz="914400">
              <a:lnSpc>
                <a:spcPct val="100000"/>
              </a:lnSpc>
              <a:spcBef>
                <a:spcPts val="99"/>
              </a:spcBef>
            </a:pPr>
            <a:r>
              <a:rPr b="0" lang="en-US" sz="2400" spc="-1" strike="noStrike">
                <a:solidFill>
                  <a:schemeClr val="dk1"/>
                </a:solidFill>
                <a:latin typeface="Calibri"/>
              </a:rPr>
              <a:t>30</a:t>
            </a:r>
            <a:r>
              <a:rPr b="0" lang="en-US" sz="2400" spc="-15" strike="noStrike">
                <a:solidFill>
                  <a:schemeClr val="dk1"/>
                </a:solidFill>
                <a:latin typeface="Calibri"/>
              </a:rPr>
              <a:t> </a:t>
            </a:r>
            <a:r>
              <a:rPr b="0" lang="en-US" sz="2400" spc="-21" strike="noStrike">
                <a:solidFill>
                  <a:schemeClr val="dk1"/>
                </a:solidFill>
                <a:latin typeface="Calibri"/>
              </a:rPr>
              <a:t>Pins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title"/>
          </p:nvPr>
        </p:nvSpPr>
        <p:spPr>
          <a:xfrm>
            <a:off x="457200" y="42840"/>
            <a:ext cx="8227800" cy="1626840"/>
          </a:xfrm>
          <a:prstGeom prst="rect">
            <a:avLst/>
          </a:prstGeom>
          <a:noFill/>
          <a:ln w="0">
            <a:noFill/>
          </a:ln>
        </p:spPr>
        <p:txBody>
          <a:bodyPr lIns="0" rIns="0" tIns="483120" bIns="0" anchor="ctr">
            <a:noAutofit/>
          </a:bodyPr>
          <a:p>
            <a:pPr marL="3261960" indent="0">
              <a:lnSpc>
                <a:spcPct val="100000"/>
              </a:lnSpc>
              <a:spcBef>
                <a:spcPts val="105"/>
              </a:spcBef>
              <a:buNone/>
              <a:tabLst>
                <a:tab algn="l" pos="0"/>
              </a:tabLst>
            </a:pPr>
            <a:r>
              <a:rPr b="0" lang="en-US" sz="1800" spc="-1" strike="noStrike">
                <a:solidFill>
                  <a:srgbClr val="000000"/>
                </a:solidFill>
                <a:latin typeface="Calibri"/>
              </a:rPr>
              <a:t>GPIO</a:t>
            </a:r>
            <a:r>
              <a:rPr b="0" lang="en-US" sz="1800" spc="-21" strike="noStrike">
                <a:solidFill>
                  <a:srgbClr val="000000"/>
                </a:solidFill>
                <a:latin typeface="Calibri"/>
              </a:rPr>
              <a:t> Pins</a:t>
            </a:r>
            <a:endParaRPr b="0" lang="en-US" sz="1800" spc="-1" strike="noStrike">
              <a:solidFill>
                <a:srgbClr val="000000"/>
              </a:solidFill>
              <a:latin typeface="Arial"/>
            </a:endParaRPr>
          </a:p>
        </p:txBody>
      </p:sp>
      <p:pic>
        <p:nvPicPr>
          <p:cNvPr id="422" name="object 3" descr=""/>
          <p:cNvPicPr/>
          <p:nvPr/>
        </p:nvPicPr>
        <p:blipFill>
          <a:blip r:embed="rId1"/>
          <a:stretch/>
        </p:blipFill>
        <p:spPr>
          <a:xfrm>
            <a:off x="2211480" y="1702800"/>
            <a:ext cx="4244760" cy="4327200"/>
          </a:xfrm>
          <a:prstGeom prst="rect">
            <a:avLst/>
          </a:prstGeom>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PlaceHolder 1"/>
          <p:cNvSpPr>
            <a:spLocks noGrp="1"/>
          </p:cNvSpPr>
          <p:nvPr>
            <p:ph type="title"/>
          </p:nvPr>
        </p:nvSpPr>
        <p:spPr>
          <a:xfrm>
            <a:off x="457200" y="274680"/>
            <a:ext cx="8227440" cy="1140840"/>
          </a:xfrm>
          <a:prstGeom prst="rect">
            <a:avLst/>
          </a:prstGeom>
          <a:noFill/>
          <a:ln w="0">
            <a:noFill/>
          </a:ln>
        </p:spPr>
        <p:txBody>
          <a:bodyPr lIns="91440" rIns="91440" tIns="45720" bIns="45720" anchor="ctr">
            <a:noAutofit/>
          </a:bodyPr>
          <a:p>
            <a:pPr indent="0" algn="ctr" defTabSz="457200">
              <a:lnSpc>
                <a:spcPct val="100000"/>
              </a:lnSpc>
              <a:buNone/>
              <a:tabLst>
                <a:tab algn="l" pos="0"/>
              </a:tabLst>
            </a:pPr>
            <a:r>
              <a:rPr b="0" lang="en-US" sz="4400" spc="-1" strike="noStrike">
                <a:solidFill>
                  <a:schemeClr val="dk1"/>
                </a:solidFill>
                <a:latin typeface="Calibri"/>
              </a:rPr>
              <a:t>Design Challenges</a:t>
            </a:r>
            <a:endParaRPr b="0" lang="en-US" sz="4400" spc="-1" strike="noStrike">
              <a:solidFill>
                <a:srgbClr val="000000"/>
              </a:solidFill>
              <a:latin typeface="Arial"/>
            </a:endParaRPr>
          </a:p>
        </p:txBody>
      </p:sp>
      <p:sp>
        <p:nvSpPr>
          <p:cNvPr id="178" name="PlaceHolder 2"/>
          <p:cNvSpPr>
            <a:spLocks noGrp="1"/>
          </p:cNvSpPr>
          <p:nvPr>
            <p:ph/>
          </p:nvPr>
        </p:nvSpPr>
        <p:spPr>
          <a:xfrm>
            <a:off x="457200" y="1600200"/>
            <a:ext cx="8227440" cy="4523760"/>
          </a:xfrm>
          <a:prstGeom prst="rect">
            <a:avLst/>
          </a:prstGeom>
          <a:noFill/>
          <a:ln w="0">
            <a:noFill/>
          </a:ln>
        </p:spPr>
        <p:txBody>
          <a:bodyPr lIns="91440" rIns="91440" tIns="45720" bIns="45720" anchor="t">
            <a:noAutofit/>
          </a:bodyPr>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Power Consumption: Optimizing energy use</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Real-time Constraints: Meeting deadlines</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Memory Constraints: Efficient use of limited resources</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Security: Protecting from external threats</a:t>
            </a:r>
            <a:endParaRPr b="0" lang="en-US" sz="3200" spc="-1" strike="noStrike">
              <a:solidFill>
                <a:srgbClr val="000000"/>
              </a:solidFill>
              <a:latin typeface="Arial"/>
            </a:endParaRPr>
          </a:p>
          <a:p>
            <a:pPr marL="343080" indent="-343080" defTabSz="457200">
              <a:lnSpc>
                <a:spcPct val="100000"/>
              </a:lnSpc>
              <a:spcBef>
                <a:spcPts val="641"/>
              </a:spcBef>
              <a:buClr>
                <a:srgbClr val="000000"/>
              </a:buClr>
              <a:buFont typeface="Arial"/>
              <a:buChar char="•"/>
            </a:pPr>
            <a:r>
              <a:rPr b="0" lang="en-US" sz="3200" spc="-1" strike="noStrike">
                <a:solidFill>
                  <a:schemeClr val="dk1"/>
                </a:solidFill>
                <a:latin typeface="Calibri"/>
              </a:rPr>
              <a:t>• </a:t>
            </a:r>
            <a:r>
              <a:rPr b="0" lang="en-US" sz="3200" spc="-1" strike="noStrike">
                <a:solidFill>
                  <a:schemeClr val="dk1"/>
                </a:solidFill>
                <a:latin typeface="Calibri"/>
              </a:rPr>
              <a:t>Cost: Balancing performance and expense</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457200" y="10080"/>
            <a:ext cx="8227800" cy="1216800"/>
          </a:xfrm>
          <a:prstGeom prst="rect">
            <a:avLst/>
          </a:prstGeom>
          <a:noFill/>
          <a:ln w="0">
            <a:noFill/>
          </a:ln>
        </p:spPr>
        <p:txBody>
          <a:bodyPr lIns="0" rIns="0" tIns="73080" bIns="0" anchor="ctr">
            <a:noAutofit/>
          </a:bodyPr>
          <a:p>
            <a:pPr marL="690840" indent="0">
              <a:lnSpc>
                <a:spcPct val="100000"/>
              </a:lnSpc>
              <a:spcBef>
                <a:spcPts val="96"/>
              </a:spcBef>
              <a:buNone/>
              <a:tabLst>
                <a:tab algn="l" pos="0"/>
              </a:tabLst>
            </a:pPr>
            <a:r>
              <a:rPr b="0" lang="en-US" sz="4000" spc="-1" strike="noStrike">
                <a:solidFill>
                  <a:srgbClr val="000000"/>
                </a:solidFill>
                <a:latin typeface="Calibri"/>
              </a:rPr>
              <a:t>Which</a:t>
            </a:r>
            <a:r>
              <a:rPr b="0" lang="en-US" sz="4000" spc="-120" strike="noStrike">
                <a:solidFill>
                  <a:srgbClr val="000000"/>
                </a:solidFill>
                <a:latin typeface="Calibri"/>
              </a:rPr>
              <a:t> </a:t>
            </a:r>
            <a:r>
              <a:rPr b="0" lang="en-US" sz="4000" spc="-1" strike="noStrike">
                <a:solidFill>
                  <a:srgbClr val="000000"/>
                </a:solidFill>
                <a:latin typeface="Calibri"/>
              </a:rPr>
              <a:t>ESP32</a:t>
            </a:r>
            <a:r>
              <a:rPr b="0" lang="en-US" sz="4000" spc="-126" strike="noStrike">
                <a:solidFill>
                  <a:srgbClr val="000000"/>
                </a:solidFill>
                <a:latin typeface="Calibri"/>
              </a:rPr>
              <a:t> </a:t>
            </a:r>
            <a:r>
              <a:rPr b="0" lang="en-US" sz="4000" spc="-1" strike="noStrike">
                <a:solidFill>
                  <a:srgbClr val="000000"/>
                </a:solidFill>
                <a:latin typeface="Calibri"/>
              </a:rPr>
              <a:t>GPIOs</a:t>
            </a:r>
            <a:r>
              <a:rPr b="0" lang="en-US" sz="4000" spc="-120" strike="noStrike">
                <a:solidFill>
                  <a:srgbClr val="000000"/>
                </a:solidFill>
                <a:latin typeface="Calibri"/>
              </a:rPr>
              <a:t> </a:t>
            </a:r>
            <a:r>
              <a:rPr b="0" lang="en-US" sz="4000" spc="-1" strike="noStrike">
                <a:solidFill>
                  <a:srgbClr val="000000"/>
                </a:solidFill>
                <a:latin typeface="Calibri"/>
              </a:rPr>
              <a:t>are</a:t>
            </a:r>
            <a:r>
              <a:rPr b="0" lang="en-US" sz="4000" spc="-126" strike="noStrike">
                <a:solidFill>
                  <a:srgbClr val="000000"/>
                </a:solidFill>
                <a:latin typeface="Calibri"/>
              </a:rPr>
              <a:t> </a:t>
            </a:r>
            <a:r>
              <a:rPr b="0" lang="en-US" sz="4000" spc="-1" strike="noStrike">
                <a:solidFill>
                  <a:srgbClr val="000000"/>
                </a:solidFill>
                <a:latin typeface="Calibri"/>
              </a:rPr>
              <a:t>safe</a:t>
            </a:r>
            <a:r>
              <a:rPr b="0" lang="en-US" sz="4000" spc="-126" strike="noStrike">
                <a:solidFill>
                  <a:srgbClr val="000000"/>
                </a:solidFill>
                <a:latin typeface="Calibri"/>
              </a:rPr>
              <a:t> </a:t>
            </a:r>
            <a:r>
              <a:rPr b="0" lang="en-US" sz="4000" spc="-1" strike="noStrike">
                <a:solidFill>
                  <a:srgbClr val="000000"/>
                </a:solidFill>
                <a:latin typeface="Calibri"/>
              </a:rPr>
              <a:t>to</a:t>
            </a:r>
            <a:r>
              <a:rPr b="0" lang="en-US" sz="4000" spc="-126" strike="noStrike">
                <a:solidFill>
                  <a:srgbClr val="000000"/>
                </a:solidFill>
                <a:latin typeface="Calibri"/>
              </a:rPr>
              <a:t> </a:t>
            </a:r>
            <a:r>
              <a:rPr b="0" lang="en-US" sz="4000" spc="-21" strike="noStrike">
                <a:solidFill>
                  <a:srgbClr val="000000"/>
                </a:solidFill>
                <a:latin typeface="Calibri"/>
              </a:rPr>
              <a:t>use?</a:t>
            </a:r>
            <a:endParaRPr b="0" lang="en-US" sz="4000" spc="-1" strike="noStrike">
              <a:solidFill>
                <a:srgbClr val="000000"/>
              </a:solidFill>
              <a:latin typeface="Arial"/>
            </a:endParaRPr>
          </a:p>
        </p:txBody>
      </p:sp>
      <p:grpSp>
        <p:nvGrpSpPr>
          <p:cNvPr id="424" name="object 3"/>
          <p:cNvGrpSpPr/>
          <p:nvPr/>
        </p:nvGrpSpPr>
        <p:grpSpPr>
          <a:xfrm>
            <a:off x="682200" y="954000"/>
            <a:ext cx="8327160" cy="4527720"/>
            <a:chOff x="682200" y="954000"/>
            <a:chExt cx="8327160" cy="4527720"/>
          </a:xfrm>
        </p:grpSpPr>
        <p:pic>
          <p:nvPicPr>
            <p:cNvPr id="425" name="object 4" descr=""/>
            <p:cNvPicPr/>
            <p:nvPr/>
          </p:nvPicPr>
          <p:blipFill>
            <a:blip r:embed="rId1"/>
            <a:stretch/>
          </p:blipFill>
          <p:spPr>
            <a:xfrm>
              <a:off x="682200" y="954000"/>
              <a:ext cx="4884840" cy="4527720"/>
            </a:xfrm>
            <a:prstGeom prst="rect">
              <a:avLst/>
            </a:prstGeom>
            <a:ln w="0">
              <a:noFill/>
            </a:ln>
          </p:spPr>
        </p:pic>
        <p:pic>
          <p:nvPicPr>
            <p:cNvPr id="426" name="object 5" descr=""/>
            <p:cNvPicPr/>
            <p:nvPr/>
          </p:nvPicPr>
          <p:blipFill>
            <a:blip r:embed="rId2"/>
            <a:stretch/>
          </p:blipFill>
          <p:spPr>
            <a:xfrm>
              <a:off x="4711320" y="3223440"/>
              <a:ext cx="3087720" cy="353160"/>
            </a:xfrm>
            <a:prstGeom prst="rect">
              <a:avLst/>
            </a:prstGeom>
            <a:ln w="0">
              <a:noFill/>
            </a:ln>
          </p:spPr>
        </p:pic>
        <p:pic>
          <p:nvPicPr>
            <p:cNvPr id="427" name="object 6" descr=""/>
            <p:cNvPicPr/>
            <p:nvPr/>
          </p:nvPicPr>
          <p:blipFill>
            <a:blip r:embed="rId3"/>
            <a:stretch/>
          </p:blipFill>
          <p:spPr>
            <a:xfrm>
              <a:off x="4697640" y="3616560"/>
              <a:ext cx="4311720" cy="1080360"/>
            </a:xfrm>
            <a:prstGeom prst="rect">
              <a:avLst/>
            </a:prstGeom>
            <a:ln w="0">
              <a:noFill/>
            </a:ln>
          </p:spPr>
        </p:pic>
      </p:grpSp>
      <p:pic>
        <p:nvPicPr>
          <p:cNvPr id="428" name="object 7" descr=""/>
          <p:cNvPicPr/>
          <p:nvPr/>
        </p:nvPicPr>
        <p:blipFill>
          <a:blip r:embed="rId4"/>
          <a:stretch/>
        </p:blipFill>
        <p:spPr>
          <a:xfrm>
            <a:off x="675720" y="5555160"/>
            <a:ext cx="4884480" cy="1080360"/>
          </a:xfrm>
          <a:prstGeom prst="rect">
            <a:avLst/>
          </a:prstGeom>
          <a:ln w="0">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9" name="object 2" descr=""/>
          <p:cNvPicPr/>
          <p:nvPr/>
        </p:nvPicPr>
        <p:blipFill>
          <a:blip r:embed="rId1"/>
          <a:stretch/>
        </p:blipFill>
        <p:spPr>
          <a:xfrm>
            <a:off x="1612080" y="716040"/>
            <a:ext cx="4884480" cy="3598560"/>
          </a:xfrm>
          <a:prstGeom prst="rect">
            <a:avLst/>
          </a:prstGeom>
          <a:ln w="0">
            <a:noFill/>
          </a:ln>
        </p:spPr>
      </p:pic>
      <p:sp>
        <p:nvSpPr>
          <p:cNvPr id="430" name="PlaceHolder 1"/>
          <p:cNvSpPr>
            <a:spLocks noGrp="1"/>
          </p:cNvSpPr>
          <p:nvPr>
            <p:ph type="title"/>
          </p:nvPr>
        </p:nvSpPr>
        <p:spPr>
          <a:xfrm>
            <a:off x="457200" y="9720"/>
            <a:ext cx="8227800" cy="1155960"/>
          </a:xfrm>
          <a:prstGeom prst="rect">
            <a:avLst/>
          </a:prstGeom>
          <a:noFill/>
          <a:ln w="0">
            <a:noFill/>
          </a:ln>
        </p:spPr>
        <p:txBody>
          <a:bodyPr lIns="0" rIns="0" tIns="12240" bIns="0" anchor="ctr">
            <a:noAutofit/>
          </a:bodyPr>
          <a:p>
            <a:pPr marL="690840" indent="0">
              <a:lnSpc>
                <a:spcPct val="100000"/>
              </a:lnSpc>
              <a:spcBef>
                <a:spcPts val="96"/>
              </a:spcBef>
              <a:buNone/>
              <a:tabLst>
                <a:tab algn="l" pos="0"/>
              </a:tabLst>
            </a:pPr>
            <a:r>
              <a:rPr b="0" lang="en-US" sz="4000" spc="-1" strike="noStrike">
                <a:solidFill>
                  <a:srgbClr val="000000"/>
                </a:solidFill>
                <a:latin typeface="Calibri"/>
              </a:rPr>
              <a:t>Which</a:t>
            </a:r>
            <a:r>
              <a:rPr b="0" lang="en-US" sz="4000" spc="-120" strike="noStrike">
                <a:solidFill>
                  <a:srgbClr val="000000"/>
                </a:solidFill>
                <a:latin typeface="Calibri"/>
              </a:rPr>
              <a:t> </a:t>
            </a:r>
            <a:r>
              <a:rPr b="0" lang="en-US" sz="4000" spc="-1" strike="noStrike">
                <a:solidFill>
                  <a:srgbClr val="000000"/>
                </a:solidFill>
                <a:latin typeface="Calibri"/>
              </a:rPr>
              <a:t>ESP32</a:t>
            </a:r>
            <a:r>
              <a:rPr b="0" lang="en-US" sz="4000" spc="-126" strike="noStrike">
                <a:solidFill>
                  <a:srgbClr val="000000"/>
                </a:solidFill>
                <a:latin typeface="Calibri"/>
              </a:rPr>
              <a:t> </a:t>
            </a:r>
            <a:r>
              <a:rPr b="0" lang="en-US" sz="4000" spc="-1" strike="noStrike">
                <a:solidFill>
                  <a:srgbClr val="000000"/>
                </a:solidFill>
                <a:latin typeface="Calibri"/>
              </a:rPr>
              <a:t>GPIOs</a:t>
            </a:r>
            <a:r>
              <a:rPr b="0" lang="en-US" sz="4000" spc="-120" strike="noStrike">
                <a:solidFill>
                  <a:srgbClr val="000000"/>
                </a:solidFill>
                <a:latin typeface="Calibri"/>
              </a:rPr>
              <a:t> </a:t>
            </a:r>
            <a:r>
              <a:rPr b="0" lang="en-US" sz="4000" spc="-1" strike="noStrike">
                <a:solidFill>
                  <a:srgbClr val="000000"/>
                </a:solidFill>
                <a:latin typeface="Calibri"/>
              </a:rPr>
              <a:t>are</a:t>
            </a:r>
            <a:r>
              <a:rPr b="0" lang="en-US" sz="4000" spc="-126" strike="noStrike">
                <a:solidFill>
                  <a:srgbClr val="000000"/>
                </a:solidFill>
                <a:latin typeface="Calibri"/>
              </a:rPr>
              <a:t> </a:t>
            </a:r>
            <a:r>
              <a:rPr b="0" lang="en-US" sz="4000" spc="-1" strike="noStrike">
                <a:solidFill>
                  <a:srgbClr val="000000"/>
                </a:solidFill>
                <a:latin typeface="Calibri"/>
              </a:rPr>
              <a:t>safe</a:t>
            </a:r>
            <a:r>
              <a:rPr b="0" lang="en-US" sz="4000" spc="-126" strike="noStrike">
                <a:solidFill>
                  <a:srgbClr val="000000"/>
                </a:solidFill>
                <a:latin typeface="Calibri"/>
              </a:rPr>
              <a:t> </a:t>
            </a:r>
            <a:r>
              <a:rPr b="0" lang="en-US" sz="4000" spc="-1" strike="noStrike">
                <a:solidFill>
                  <a:srgbClr val="000000"/>
                </a:solidFill>
                <a:latin typeface="Calibri"/>
              </a:rPr>
              <a:t>to</a:t>
            </a:r>
            <a:r>
              <a:rPr b="0" lang="en-US" sz="4000" spc="-126" strike="noStrike">
                <a:solidFill>
                  <a:srgbClr val="000000"/>
                </a:solidFill>
                <a:latin typeface="Calibri"/>
              </a:rPr>
              <a:t> </a:t>
            </a:r>
            <a:r>
              <a:rPr b="0" lang="en-US" sz="4000" spc="-21" strike="noStrike">
                <a:solidFill>
                  <a:srgbClr val="000000"/>
                </a:solidFill>
                <a:latin typeface="Calibri"/>
              </a:rPr>
              <a:t>use?</a:t>
            </a:r>
            <a:endParaRPr b="0" lang="en-US" sz="4000" spc="-1" strike="noStrike">
              <a:solidFill>
                <a:srgbClr val="000000"/>
              </a:solidFill>
              <a:latin typeface="Arial"/>
            </a:endParaRPr>
          </a:p>
        </p:txBody>
      </p:sp>
      <p:pic>
        <p:nvPicPr>
          <p:cNvPr id="431" name="object 4" descr=""/>
          <p:cNvPicPr/>
          <p:nvPr/>
        </p:nvPicPr>
        <p:blipFill>
          <a:blip r:embed="rId2"/>
          <a:stretch/>
        </p:blipFill>
        <p:spPr>
          <a:xfrm>
            <a:off x="1617480" y="4476600"/>
            <a:ext cx="4873680" cy="2343600"/>
          </a:xfrm>
          <a:prstGeom prst="rect">
            <a:avLst/>
          </a:prstGeom>
          <a:ln w="0">
            <a:noFill/>
          </a:ln>
        </p:spPr>
      </p:pic>
      <p:grpSp>
        <p:nvGrpSpPr>
          <p:cNvPr id="432" name="object 5"/>
          <p:cNvGrpSpPr/>
          <p:nvPr/>
        </p:nvGrpSpPr>
        <p:grpSpPr>
          <a:xfrm>
            <a:off x="4297680" y="2217600"/>
            <a:ext cx="4311720" cy="1473480"/>
            <a:chOff x="4297680" y="2217600"/>
            <a:chExt cx="4311720" cy="1473480"/>
          </a:xfrm>
        </p:grpSpPr>
        <p:pic>
          <p:nvPicPr>
            <p:cNvPr id="433" name="object 6" descr=""/>
            <p:cNvPicPr/>
            <p:nvPr/>
          </p:nvPicPr>
          <p:blipFill>
            <a:blip r:embed="rId3"/>
            <a:stretch/>
          </p:blipFill>
          <p:spPr>
            <a:xfrm>
              <a:off x="4311360" y="2217600"/>
              <a:ext cx="3087720" cy="353160"/>
            </a:xfrm>
            <a:prstGeom prst="rect">
              <a:avLst/>
            </a:prstGeom>
            <a:ln w="0">
              <a:noFill/>
            </a:ln>
          </p:spPr>
        </p:pic>
        <p:pic>
          <p:nvPicPr>
            <p:cNvPr id="434" name="object 7" descr=""/>
            <p:cNvPicPr/>
            <p:nvPr/>
          </p:nvPicPr>
          <p:blipFill>
            <a:blip r:embed="rId4"/>
            <a:stretch/>
          </p:blipFill>
          <p:spPr>
            <a:xfrm>
              <a:off x="4297680" y="2610720"/>
              <a:ext cx="4311720" cy="1080360"/>
            </a:xfrm>
            <a:prstGeom prst="rect">
              <a:avLst/>
            </a:prstGeom>
            <a:ln w="0">
              <a:noFill/>
            </a:ln>
          </p:spPr>
        </p:pic>
      </p:grpSp>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5" name="object 2" descr=""/>
          <p:cNvPicPr/>
          <p:nvPr/>
        </p:nvPicPr>
        <p:blipFill>
          <a:blip r:embed="rId1"/>
          <a:stretch/>
        </p:blipFill>
        <p:spPr>
          <a:xfrm>
            <a:off x="3364920" y="1738800"/>
            <a:ext cx="2060640" cy="4187520"/>
          </a:xfrm>
          <a:prstGeom prst="rect">
            <a:avLst/>
          </a:prstGeom>
          <a:ln w="0">
            <a:noFill/>
          </a:ln>
        </p:spPr>
      </p:pic>
      <p:sp>
        <p:nvSpPr>
          <p:cNvPr id="436" name="PlaceHolder 1"/>
          <p:cNvSpPr>
            <a:spLocks noGrp="1"/>
          </p:cNvSpPr>
          <p:nvPr>
            <p:ph type="title"/>
          </p:nvPr>
        </p:nvSpPr>
        <p:spPr>
          <a:xfrm>
            <a:off x="457200" y="12960"/>
            <a:ext cx="8227800" cy="1777320"/>
          </a:xfrm>
          <a:prstGeom prst="rect">
            <a:avLst/>
          </a:prstGeom>
          <a:noFill/>
          <a:ln w="0">
            <a:noFill/>
          </a:ln>
        </p:spPr>
        <p:txBody>
          <a:bodyPr lIns="0" rIns="0" tIns="633600" bIns="0" anchor="ctr">
            <a:noAutofit/>
          </a:bodyPr>
          <a:p>
            <a:pPr marL="823680" indent="0">
              <a:lnSpc>
                <a:spcPct val="100000"/>
              </a:lnSpc>
              <a:spcBef>
                <a:spcPts val="96"/>
              </a:spcBef>
              <a:buNone/>
              <a:tabLst>
                <a:tab algn="l" pos="0"/>
              </a:tabLst>
            </a:pPr>
            <a:r>
              <a:rPr b="0" lang="en-US" sz="4000" spc="-1" strike="noStrike">
                <a:solidFill>
                  <a:srgbClr val="000000"/>
                </a:solidFill>
                <a:latin typeface="Calibri"/>
              </a:rPr>
              <a:t>Which</a:t>
            </a:r>
            <a:r>
              <a:rPr b="0" lang="en-US" sz="4000" spc="-120" strike="noStrike">
                <a:solidFill>
                  <a:srgbClr val="000000"/>
                </a:solidFill>
                <a:latin typeface="Calibri"/>
              </a:rPr>
              <a:t> </a:t>
            </a:r>
            <a:r>
              <a:rPr b="0" lang="en-US" sz="4000" spc="-1" strike="noStrike">
                <a:solidFill>
                  <a:srgbClr val="000000"/>
                </a:solidFill>
                <a:latin typeface="Calibri"/>
              </a:rPr>
              <a:t>ESP32</a:t>
            </a:r>
            <a:r>
              <a:rPr b="0" lang="en-US" sz="4000" spc="-126" strike="noStrike">
                <a:solidFill>
                  <a:srgbClr val="000000"/>
                </a:solidFill>
                <a:latin typeface="Calibri"/>
              </a:rPr>
              <a:t> </a:t>
            </a:r>
            <a:r>
              <a:rPr b="0" lang="en-US" sz="4000" spc="-1" strike="noStrike">
                <a:solidFill>
                  <a:srgbClr val="000000"/>
                </a:solidFill>
                <a:latin typeface="Calibri"/>
              </a:rPr>
              <a:t>GPIOs</a:t>
            </a:r>
            <a:r>
              <a:rPr b="0" lang="en-US" sz="4000" spc="-120" strike="noStrike">
                <a:solidFill>
                  <a:srgbClr val="000000"/>
                </a:solidFill>
                <a:latin typeface="Calibri"/>
              </a:rPr>
              <a:t> </a:t>
            </a:r>
            <a:r>
              <a:rPr b="0" lang="en-US" sz="4000" spc="-1" strike="noStrike">
                <a:solidFill>
                  <a:srgbClr val="000000"/>
                </a:solidFill>
                <a:latin typeface="Calibri"/>
              </a:rPr>
              <a:t>are</a:t>
            </a:r>
            <a:r>
              <a:rPr b="0" lang="en-US" sz="4000" spc="-126" strike="noStrike">
                <a:solidFill>
                  <a:srgbClr val="000000"/>
                </a:solidFill>
                <a:latin typeface="Calibri"/>
              </a:rPr>
              <a:t> </a:t>
            </a:r>
            <a:r>
              <a:rPr b="0" lang="en-US" sz="4000" spc="-1" strike="noStrike">
                <a:solidFill>
                  <a:srgbClr val="000000"/>
                </a:solidFill>
                <a:latin typeface="Calibri"/>
              </a:rPr>
              <a:t>safe</a:t>
            </a:r>
            <a:r>
              <a:rPr b="0" lang="en-US" sz="4000" spc="-126" strike="noStrike">
                <a:solidFill>
                  <a:srgbClr val="000000"/>
                </a:solidFill>
                <a:latin typeface="Calibri"/>
              </a:rPr>
              <a:t> </a:t>
            </a:r>
            <a:r>
              <a:rPr b="0" lang="en-US" sz="4000" spc="-1" strike="noStrike">
                <a:solidFill>
                  <a:srgbClr val="000000"/>
                </a:solidFill>
                <a:latin typeface="Calibri"/>
              </a:rPr>
              <a:t>to</a:t>
            </a:r>
            <a:r>
              <a:rPr b="0" lang="en-US" sz="4000" spc="-126" strike="noStrike">
                <a:solidFill>
                  <a:srgbClr val="000000"/>
                </a:solidFill>
                <a:latin typeface="Calibri"/>
              </a:rPr>
              <a:t> </a:t>
            </a:r>
            <a:r>
              <a:rPr b="0" lang="en-US" sz="4000" spc="-21" strike="noStrike">
                <a:solidFill>
                  <a:srgbClr val="000000"/>
                </a:solidFill>
                <a:latin typeface="Calibri"/>
              </a:rPr>
              <a:t>use?</a:t>
            </a:r>
            <a:endParaRPr b="0" lang="en-US" sz="4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title"/>
          </p:nvPr>
        </p:nvSpPr>
        <p:spPr>
          <a:xfrm>
            <a:off x="457200" y="42840"/>
            <a:ext cx="8227800" cy="1626840"/>
          </a:xfrm>
          <a:prstGeom prst="rect">
            <a:avLst/>
          </a:prstGeom>
          <a:noFill/>
          <a:ln w="0">
            <a:noFill/>
          </a:ln>
        </p:spPr>
        <p:txBody>
          <a:bodyPr lIns="0" rIns="0" tIns="483120" bIns="0" anchor="ctr">
            <a:noAutofit/>
          </a:bodyPr>
          <a:p>
            <a:pPr marL="3353400" indent="0">
              <a:lnSpc>
                <a:spcPct val="100000"/>
              </a:lnSpc>
              <a:spcBef>
                <a:spcPts val="105"/>
              </a:spcBef>
              <a:buNone/>
              <a:tabLst>
                <a:tab algn="l" pos="0"/>
              </a:tabLst>
            </a:pPr>
            <a:r>
              <a:rPr b="0" lang="en-US" sz="1800" spc="-1" strike="noStrike">
                <a:solidFill>
                  <a:srgbClr val="000000"/>
                </a:solidFill>
                <a:latin typeface="Calibri"/>
              </a:rPr>
              <a:t>ADC</a:t>
            </a:r>
            <a:r>
              <a:rPr b="0" lang="en-US" sz="1800" spc="-21" strike="noStrike">
                <a:solidFill>
                  <a:srgbClr val="000000"/>
                </a:solidFill>
                <a:latin typeface="Calibri"/>
              </a:rPr>
              <a:t> Pins</a:t>
            </a:r>
            <a:endParaRPr b="0" lang="en-US" sz="1800" spc="-1" strike="noStrike">
              <a:solidFill>
                <a:srgbClr val="000000"/>
              </a:solidFill>
              <a:latin typeface="Arial"/>
            </a:endParaRPr>
          </a:p>
        </p:txBody>
      </p:sp>
      <p:pic>
        <p:nvPicPr>
          <p:cNvPr id="438" name="object 3" descr=""/>
          <p:cNvPicPr/>
          <p:nvPr/>
        </p:nvPicPr>
        <p:blipFill>
          <a:blip r:embed="rId1"/>
          <a:stretch/>
        </p:blipFill>
        <p:spPr>
          <a:xfrm>
            <a:off x="2651760" y="1985040"/>
            <a:ext cx="4157280" cy="3930120"/>
          </a:xfrm>
          <a:prstGeom prst="rect">
            <a:avLst/>
          </a:prstGeom>
          <a:ln w="0">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title"/>
          </p:nvPr>
        </p:nvSpPr>
        <p:spPr>
          <a:xfrm>
            <a:off x="457200" y="42840"/>
            <a:ext cx="8227800" cy="1626840"/>
          </a:xfrm>
          <a:prstGeom prst="rect">
            <a:avLst/>
          </a:prstGeom>
          <a:noFill/>
          <a:ln w="0">
            <a:noFill/>
          </a:ln>
        </p:spPr>
        <p:txBody>
          <a:bodyPr lIns="0" rIns="0" tIns="483120" bIns="0" anchor="ctr">
            <a:noAutofit/>
          </a:bodyPr>
          <a:p>
            <a:pPr marL="3357720" indent="0">
              <a:lnSpc>
                <a:spcPct val="100000"/>
              </a:lnSpc>
              <a:spcBef>
                <a:spcPts val="105"/>
              </a:spcBef>
              <a:buNone/>
              <a:tabLst>
                <a:tab algn="l" pos="0"/>
              </a:tabLst>
            </a:pPr>
            <a:r>
              <a:rPr b="0" lang="en-US" sz="1800" spc="-1" strike="noStrike">
                <a:solidFill>
                  <a:srgbClr val="000000"/>
                </a:solidFill>
                <a:latin typeface="Calibri"/>
              </a:rPr>
              <a:t>DAC</a:t>
            </a:r>
            <a:r>
              <a:rPr b="0" lang="en-US" sz="1800" spc="-75" strike="noStrike">
                <a:solidFill>
                  <a:srgbClr val="000000"/>
                </a:solidFill>
                <a:latin typeface="Calibri"/>
              </a:rPr>
              <a:t> </a:t>
            </a:r>
            <a:r>
              <a:rPr b="0" lang="en-US" sz="1800" spc="-21" strike="noStrike">
                <a:solidFill>
                  <a:srgbClr val="000000"/>
                </a:solidFill>
                <a:latin typeface="Calibri"/>
              </a:rPr>
              <a:t>Pins</a:t>
            </a:r>
            <a:endParaRPr b="0" lang="en-US" sz="1800" spc="-1" strike="noStrike">
              <a:solidFill>
                <a:srgbClr val="000000"/>
              </a:solidFill>
              <a:latin typeface="Arial"/>
            </a:endParaRPr>
          </a:p>
        </p:txBody>
      </p:sp>
      <p:pic>
        <p:nvPicPr>
          <p:cNvPr id="440" name="object 3" descr=""/>
          <p:cNvPicPr/>
          <p:nvPr/>
        </p:nvPicPr>
        <p:blipFill>
          <a:blip r:embed="rId1"/>
          <a:stretch/>
        </p:blipFill>
        <p:spPr>
          <a:xfrm>
            <a:off x="2284920" y="1900440"/>
            <a:ext cx="2959920" cy="4151160"/>
          </a:xfrm>
          <a:prstGeom prst="rect">
            <a:avLst/>
          </a:prstGeom>
          <a:ln w="0">
            <a:noFill/>
          </a:ln>
        </p:spPr>
      </p:pic>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title"/>
          </p:nvPr>
        </p:nvSpPr>
        <p:spPr>
          <a:xfrm>
            <a:off x="457200" y="42840"/>
            <a:ext cx="8227800" cy="1626840"/>
          </a:xfrm>
          <a:prstGeom prst="rect">
            <a:avLst/>
          </a:prstGeom>
          <a:noFill/>
          <a:ln w="0">
            <a:noFill/>
          </a:ln>
        </p:spPr>
        <p:txBody>
          <a:bodyPr lIns="0" rIns="0" tIns="483120" bIns="0" anchor="ctr">
            <a:noAutofit/>
          </a:bodyPr>
          <a:p>
            <a:pPr marL="3164760" indent="0">
              <a:lnSpc>
                <a:spcPct val="100000"/>
              </a:lnSpc>
              <a:spcBef>
                <a:spcPts val="105"/>
              </a:spcBef>
              <a:buNone/>
              <a:tabLst>
                <a:tab algn="l" pos="0"/>
              </a:tabLst>
            </a:pPr>
            <a:r>
              <a:rPr b="0" lang="en-US" sz="1800" spc="-41" strike="noStrike">
                <a:solidFill>
                  <a:srgbClr val="000000"/>
                </a:solidFill>
                <a:latin typeface="Calibri"/>
              </a:rPr>
              <a:t>Touch</a:t>
            </a:r>
            <a:r>
              <a:rPr b="0" lang="en-US" sz="1800" spc="-205" strike="noStrike">
                <a:solidFill>
                  <a:srgbClr val="000000"/>
                </a:solidFill>
                <a:latin typeface="Calibri"/>
              </a:rPr>
              <a:t> </a:t>
            </a:r>
            <a:r>
              <a:rPr b="0" lang="en-US" sz="1800" spc="-21" strike="noStrike">
                <a:solidFill>
                  <a:srgbClr val="000000"/>
                </a:solidFill>
                <a:latin typeface="Calibri"/>
              </a:rPr>
              <a:t>Pins</a:t>
            </a:r>
            <a:endParaRPr b="0" lang="en-US" sz="1800" spc="-1" strike="noStrike">
              <a:solidFill>
                <a:srgbClr val="000000"/>
              </a:solidFill>
              <a:latin typeface="Arial"/>
            </a:endParaRPr>
          </a:p>
        </p:txBody>
      </p:sp>
      <p:pic>
        <p:nvPicPr>
          <p:cNvPr id="442" name="object 3" descr=""/>
          <p:cNvPicPr/>
          <p:nvPr/>
        </p:nvPicPr>
        <p:blipFill>
          <a:blip r:embed="rId1"/>
          <a:stretch/>
        </p:blipFill>
        <p:spPr>
          <a:xfrm>
            <a:off x="2288160" y="1702800"/>
            <a:ext cx="4578840" cy="4313520"/>
          </a:xfrm>
          <a:prstGeom prst="rect">
            <a:avLst/>
          </a:prstGeom>
          <a:ln w="0">
            <a:noFill/>
          </a:ln>
        </p:spPr>
      </p:pic>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title"/>
          </p:nvPr>
        </p:nvSpPr>
        <p:spPr>
          <a:xfrm>
            <a:off x="457200" y="42840"/>
            <a:ext cx="8227800" cy="1626840"/>
          </a:xfrm>
          <a:prstGeom prst="rect">
            <a:avLst/>
          </a:prstGeom>
          <a:noFill/>
          <a:ln w="0">
            <a:noFill/>
          </a:ln>
        </p:spPr>
        <p:txBody>
          <a:bodyPr lIns="0" rIns="0" tIns="483120" bIns="0" anchor="ctr">
            <a:noAutofit/>
          </a:bodyPr>
          <a:p>
            <a:pPr marL="3219480" indent="0">
              <a:lnSpc>
                <a:spcPct val="100000"/>
              </a:lnSpc>
              <a:spcBef>
                <a:spcPts val="105"/>
              </a:spcBef>
              <a:buNone/>
              <a:tabLst>
                <a:tab algn="l" pos="0"/>
              </a:tabLst>
            </a:pPr>
            <a:r>
              <a:rPr b="0" lang="en-US" sz="1800" spc="-1" strike="noStrike">
                <a:solidFill>
                  <a:srgbClr val="000000"/>
                </a:solidFill>
                <a:latin typeface="Calibri"/>
              </a:rPr>
              <a:t>UART</a:t>
            </a:r>
            <a:r>
              <a:rPr b="0" lang="en-US" sz="1800" spc="-165" strike="noStrike">
                <a:solidFill>
                  <a:srgbClr val="000000"/>
                </a:solidFill>
                <a:latin typeface="Calibri"/>
              </a:rPr>
              <a:t> </a:t>
            </a:r>
            <a:r>
              <a:rPr b="0" lang="en-US" sz="1800" spc="-21" strike="noStrike">
                <a:solidFill>
                  <a:srgbClr val="000000"/>
                </a:solidFill>
                <a:latin typeface="Calibri"/>
              </a:rPr>
              <a:t>Pins</a:t>
            </a:r>
            <a:endParaRPr b="0" lang="en-US" sz="1800" spc="-1" strike="noStrike">
              <a:solidFill>
                <a:srgbClr val="000000"/>
              </a:solidFill>
              <a:latin typeface="Arial"/>
            </a:endParaRPr>
          </a:p>
        </p:txBody>
      </p:sp>
      <p:pic>
        <p:nvPicPr>
          <p:cNvPr id="444" name="object 3" descr=""/>
          <p:cNvPicPr/>
          <p:nvPr/>
        </p:nvPicPr>
        <p:blipFill>
          <a:blip r:embed="rId1"/>
          <a:stretch/>
        </p:blipFill>
        <p:spPr>
          <a:xfrm>
            <a:off x="3709080" y="1702800"/>
            <a:ext cx="3106080" cy="4371120"/>
          </a:xfrm>
          <a:prstGeom prst="rect">
            <a:avLst/>
          </a:prstGeom>
          <a:ln w="0">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title"/>
          </p:nvPr>
        </p:nvSpPr>
        <p:spPr>
          <a:xfrm>
            <a:off x="457200" y="42840"/>
            <a:ext cx="8227800" cy="1626840"/>
          </a:xfrm>
          <a:prstGeom prst="rect">
            <a:avLst/>
          </a:prstGeom>
          <a:noFill/>
          <a:ln w="0">
            <a:noFill/>
          </a:ln>
        </p:spPr>
        <p:txBody>
          <a:bodyPr lIns="0" rIns="0" tIns="483120" bIns="0" anchor="ctr">
            <a:noAutofit/>
          </a:bodyPr>
          <a:p>
            <a:pPr marL="3470760" indent="0">
              <a:lnSpc>
                <a:spcPct val="100000"/>
              </a:lnSpc>
              <a:spcBef>
                <a:spcPts val="105"/>
              </a:spcBef>
              <a:buNone/>
              <a:tabLst>
                <a:tab algn="l" pos="0"/>
              </a:tabLst>
            </a:pPr>
            <a:r>
              <a:rPr b="0" lang="en-US" sz="1800" spc="-1" strike="noStrike">
                <a:solidFill>
                  <a:srgbClr val="000000"/>
                </a:solidFill>
                <a:latin typeface="Calibri"/>
              </a:rPr>
              <a:t>I2C</a:t>
            </a:r>
            <a:r>
              <a:rPr b="0" lang="en-US" sz="1800" spc="-26" strike="noStrike">
                <a:solidFill>
                  <a:srgbClr val="000000"/>
                </a:solidFill>
                <a:latin typeface="Calibri"/>
              </a:rPr>
              <a:t> </a:t>
            </a:r>
            <a:r>
              <a:rPr b="0" lang="en-US" sz="1800" spc="-21" strike="noStrike">
                <a:solidFill>
                  <a:srgbClr val="000000"/>
                </a:solidFill>
                <a:latin typeface="Calibri"/>
              </a:rPr>
              <a:t>Pins</a:t>
            </a:r>
            <a:endParaRPr b="0" lang="en-US" sz="1800" spc="-1" strike="noStrike">
              <a:solidFill>
                <a:srgbClr val="000000"/>
              </a:solidFill>
              <a:latin typeface="Arial"/>
            </a:endParaRPr>
          </a:p>
        </p:txBody>
      </p:sp>
      <p:pic>
        <p:nvPicPr>
          <p:cNvPr id="446" name="object 3" descr=""/>
          <p:cNvPicPr/>
          <p:nvPr/>
        </p:nvPicPr>
        <p:blipFill>
          <a:blip r:embed="rId1"/>
          <a:stretch/>
        </p:blipFill>
        <p:spPr>
          <a:xfrm>
            <a:off x="3846240" y="1702440"/>
            <a:ext cx="2873880" cy="4251600"/>
          </a:xfrm>
          <a:prstGeom prst="rect">
            <a:avLst/>
          </a:prstGeom>
          <a:ln w="0">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title"/>
          </p:nvPr>
        </p:nvSpPr>
        <p:spPr>
          <a:xfrm>
            <a:off x="457200" y="42840"/>
            <a:ext cx="8227800" cy="1626840"/>
          </a:xfrm>
          <a:prstGeom prst="rect">
            <a:avLst/>
          </a:prstGeom>
          <a:noFill/>
          <a:ln w="0">
            <a:noFill/>
          </a:ln>
        </p:spPr>
        <p:txBody>
          <a:bodyPr lIns="0" rIns="0" tIns="483120" bIns="0" anchor="ctr">
            <a:noAutofit/>
          </a:bodyPr>
          <a:p>
            <a:pPr marL="3493800" indent="0">
              <a:lnSpc>
                <a:spcPct val="100000"/>
              </a:lnSpc>
              <a:spcBef>
                <a:spcPts val="105"/>
              </a:spcBef>
              <a:buNone/>
              <a:tabLst>
                <a:tab algn="l" pos="0"/>
              </a:tabLst>
            </a:pPr>
            <a:r>
              <a:rPr b="0" lang="en-US" sz="1800" spc="-1" strike="noStrike">
                <a:solidFill>
                  <a:srgbClr val="000000"/>
                </a:solidFill>
                <a:latin typeface="Calibri"/>
              </a:rPr>
              <a:t>SPI</a:t>
            </a:r>
            <a:r>
              <a:rPr b="0" lang="en-US" sz="1800" spc="-12" strike="noStrike">
                <a:solidFill>
                  <a:srgbClr val="000000"/>
                </a:solidFill>
                <a:latin typeface="Calibri"/>
              </a:rPr>
              <a:t> </a:t>
            </a:r>
            <a:r>
              <a:rPr b="0" lang="en-US" sz="1800" spc="-21" strike="noStrike">
                <a:solidFill>
                  <a:srgbClr val="000000"/>
                </a:solidFill>
                <a:latin typeface="Calibri"/>
              </a:rPr>
              <a:t>Pins</a:t>
            </a:r>
            <a:endParaRPr b="0" lang="en-US" sz="1800" spc="-1" strike="noStrike">
              <a:solidFill>
                <a:srgbClr val="000000"/>
              </a:solidFill>
              <a:latin typeface="Arial"/>
            </a:endParaRPr>
          </a:p>
        </p:txBody>
      </p:sp>
      <p:pic>
        <p:nvPicPr>
          <p:cNvPr id="448" name="object 3" descr=""/>
          <p:cNvPicPr/>
          <p:nvPr/>
        </p:nvPicPr>
        <p:blipFill>
          <a:blip r:embed="rId1"/>
          <a:stretch/>
        </p:blipFill>
        <p:spPr>
          <a:xfrm>
            <a:off x="2081160" y="1703160"/>
            <a:ext cx="5469480" cy="4504320"/>
          </a:xfrm>
          <a:prstGeom prst="rect">
            <a:avLst/>
          </a:prstGeom>
          <a:ln w="0">
            <a:noFill/>
          </a:ln>
        </p:spPr>
      </p:pic>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title"/>
          </p:nvPr>
        </p:nvSpPr>
        <p:spPr>
          <a:xfrm>
            <a:off x="457200" y="42840"/>
            <a:ext cx="8227800" cy="1626840"/>
          </a:xfrm>
          <a:prstGeom prst="rect">
            <a:avLst/>
          </a:prstGeom>
          <a:noFill/>
          <a:ln w="0">
            <a:noFill/>
          </a:ln>
        </p:spPr>
        <p:txBody>
          <a:bodyPr lIns="0" rIns="0" tIns="483120" bIns="0" anchor="ctr">
            <a:noAutofit/>
          </a:bodyPr>
          <a:p>
            <a:pPr marL="3205440" indent="0">
              <a:lnSpc>
                <a:spcPct val="100000"/>
              </a:lnSpc>
              <a:spcBef>
                <a:spcPts val="105"/>
              </a:spcBef>
              <a:buNone/>
              <a:tabLst>
                <a:tab algn="l" pos="0"/>
              </a:tabLst>
            </a:pPr>
            <a:r>
              <a:rPr b="0" lang="en-US" sz="1800" spc="-1" strike="noStrike">
                <a:solidFill>
                  <a:srgbClr val="000000"/>
                </a:solidFill>
                <a:latin typeface="Calibri"/>
              </a:rPr>
              <a:t>PWM</a:t>
            </a:r>
            <a:r>
              <a:rPr b="0" lang="en-US" sz="1800" spc="-21" strike="noStrike">
                <a:solidFill>
                  <a:srgbClr val="000000"/>
                </a:solidFill>
                <a:latin typeface="Calibri"/>
              </a:rPr>
              <a:t> Pins</a:t>
            </a:r>
            <a:endParaRPr b="0" lang="en-US" sz="1800" spc="-1" strike="noStrike">
              <a:solidFill>
                <a:srgbClr val="000000"/>
              </a:solidFill>
              <a:latin typeface="Arial"/>
            </a:endParaRPr>
          </a:p>
        </p:txBody>
      </p:sp>
      <p:pic>
        <p:nvPicPr>
          <p:cNvPr id="450" name="object 3" descr=""/>
          <p:cNvPicPr/>
          <p:nvPr/>
        </p:nvPicPr>
        <p:blipFill>
          <a:blip r:embed="rId1"/>
          <a:stretch/>
        </p:blipFill>
        <p:spPr>
          <a:xfrm>
            <a:off x="2570400" y="1690200"/>
            <a:ext cx="4870800" cy="455940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docProps/app.xml><?xml version="1.0" encoding="utf-8"?>
<Properties xmlns="http://schemas.openxmlformats.org/officeDocument/2006/extended-properties" xmlns:vt="http://schemas.openxmlformats.org/officeDocument/2006/docPropsVTypes">
  <Template/>
  <TotalTime>1006</TotalTime>
  <Application>LibreOffice/24.2.6.2$Linux_X86_64 LibreOffice_project/420$Build-2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2013-01-27T09:14:16Z</dcterms:created>
  <dc:creator/>
  <dc:description>generated using python-pptx</dc:description>
  <dc:language>en-US</dc:language>
  <cp:lastModifiedBy/>
  <dcterms:modified xsi:type="dcterms:W3CDTF">2024-10-28T10:59:37Z</dcterms:modified>
  <cp:revision>41</cp:revision>
  <dc:subject/>
  <dc:title>Introduction to Embedded Systems</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r8>5</vt:r8>
  </property>
  <property fmtid="{D5CDD505-2E9C-101B-9397-08002B2CF9AE}" pid="3" name="PresentationFormat">
    <vt:lpwstr>On-screen Show (4:3)</vt:lpwstr>
  </property>
  <property fmtid="{D5CDD505-2E9C-101B-9397-08002B2CF9AE}" pid="4" name="Slides">
    <vt:r8>110</vt:r8>
  </property>
</Properties>
</file>